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58" r:id="rId1"/>
  </p:sldMasterIdLst>
  <p:notesMasterIdLst>
    <p:notesMasterId r:id="rId13"/>
  </p:notesMasterIdLst>
  <p:handoutMasterIdLst>
    <p:handoutMasterId r:id="rId14"/>
  </p:handoutMasterIdLst>
  <p:sldIdLst>
    <p:sldId id="261" r:id="rId2"/>
    <p:sldId id="278" r:id="rId3"/>
    <p:sldId id="268" r:id="rId4"/>
    <p:sldId id="267" r:id="rId5"/>
    <p:sldId id="275" r:id="rId6"/>
    <p:sldId id="269" r:id="rId7"/>
    <p:sldId id="276" r:id="rId8"/>
    <p:sldId id="270" r:id="rId9"/>
    <p:sldId id="271" r:id="rId10"/>
    <p:sldId id="277" r:id="rId11"/>
    <p:sldId id="279" r:id="rId12"/>
  </p:sldIdLst>
  <p:sldSz cx="9144000" cy="6858000" type="screen4x3"/>
  <p:notesSz cx="7099300" cy="10234613"/>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0">
          <p15:clr>
            <a:srgbClr val="A4A3A4"/>
          </p15:clr>
        </p15:guide>
        <p15:guide id="2" orient="horz" pos="3975">
          <p15:clr>
            <a:srgbClr val="A4A3A4"/>
          </p15:clr>
        </p15:guide>
        <p15:guide id="3" orient="horz" pos="935">
          <p15:clr>
            <a:srgbClr val="A4A3A4"/>
          </p15:clr>
        </p15:guide>
        <p15:guide id="4" orient="horz" pos="390">
          <p15:clr>
            <a:srgbClr val="A4A3A4"/>
          </p15:clr>
        </p15:guide>
        <p15:guide id="5" pos="368">
          <p15:clr>
            <a:srgbClr val="A4A3A4"/>
          </p15:clr>
        </p15:guide>
        <p15:guide id="6" pos="539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705" autoAdjust="0"/>
    <p:restoredTop sz="94626" autoAdjust="0"/>
  </p:normalViewPr>
  <p:slideViewPr>
    <p:cSldViewPr snapToGrid="0" snapToObjects="1" showGuides="1">
      <p:cViewPr varScale="1">
        <p:scale>
          <a:sx n="121" d="100"/>
          <a:sy n="121" d="100"/>
        </p:scale>
        <p:origin x="1256" y="168"/>
      </p:cViewPr>
      <p:guideLst>
        <p:guide orient="horz" pos="1030"/>
        <p:guide orient="horz" pos="3975"/>
        <p:guide orient="horz" pos="935"/>
        <p:guide orient="horz" pos="390"/>
        <p:guide pos="368"/>
        <p:guide pos="5391"/>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varScale="1">
        <p:scale>
          <a:sx n="122" d="100"/>
          <a:sy n="122" d="100"/>
        </p:scale>
        <p:origin x="491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Pladsholder til dato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C68F9E11-F642-4BF2-B4DC-AF7D35EA7551}" type="datetimeFigureOut">
              <a:rPr lang="en-GB" smtClean="0"/>
              <a:t>22/08/2022</a:t>
            </a:fld>
            <a:endParaRPr lang="en-GB" dirty="0"/>
          </a:p>
        </p:txBody>
      </p:sp>
      <p:sp>
        <p:nvSpPr>
          <p:cNvPr id="4" name="Pladsholder til sidefod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Pladsholder til slidenumm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7DA371A3-64EC-4735-8565-D99D78279674}" type="slidenum">
              <a:rPr lang="en-GB" smtClean="0"/>
              <a:t>‹#›</a:t>
            </a:fld>
            <a:endParaRPr lang="en-GB" dirty="0"/>
          </a:p>
        </p:txBody>
      </p:sp>
    </p:spTree>
    <p:extLst>
      <p:ext uri="{BB962C8B-B14F-4D97-AF65-F5344CB8AC3E}">
        <p14:creationId xmlns:p14="http://schemas.microsoft.com/office/powerpoint/2010/main" val="34692714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CD72A38B-F9FA-4036-A084-652409E98F08}" type="datetimeFigureOut">
              <a:rPr lang="en-GB" smtClean="0"/>
              <a:t>22/08/2022</a:t>
            </a:fld>
            <a:endParaRPr lang="en-GB" dirty="0"/>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GB"/>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49436F85-577F-4A92-A47F-D540A2BCC821}" type="slidenum">
              <a:rPr lang="en-GB" smtClean="0"/>
              <a:t>‹#›</a:t>
            </a:fld>
            <a:endParaRPr lang="en-GB" dirty="0"/>
          </a:p>
        </p:txBody>
      </p:sp>
    </p:spTree>
    <p:extLst>
      <p:ext uri="{BB962C8B-B14F-4D97-AF65-F5344CB8AC3E}">
        <p14:creationId xmlns:p14="http://schemas.microsoft.com/office/powerpoint/2010/main" val="3378091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diasnummer 3"/>
          <p:cNvSpPr>
            <a:spLocks noGrp="1"/>
          </p:cNvSpPr>
          <p:nvPr>
            <p:ph type="sldNum" sz="quarter" idx="10"/>
          </p:nvPr>
        </p:nvSpPr>
        <p:spPr/>
        <p:txBody>
          <a:bodyPr/>
          <a:lstStyle/>
          <a:p>
            <a:fld id="{49436F85-577F-4A92-A47F-D540A2BCC821}" type="slidenum">
              <a:rPr lang="en-GB" smtClean="0"/>
              <a:t>1</a:t>
            </a:fld>
            <a:endParaRPr lang="en-GB" dirty="0"/>
          </a:p>
        </p:txBody>
      </p:sp>
    </p:spTree>
    <p:extLst>
      <p:ext uri="{BB962C8B-B14F-4D97-AF65-F5344CB8AC3E}">
        <p14:creationId xmlns:p14="http://schemas.microsoft.com/office/powerpoint/2010/main" val="316814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10</a:t>
            </a:fld>
            <a:endParaRPr lang="en-GB" dirty="0"/>
          </a:p>
        </p:txBody>
      </p:sp>
    </p:spTree>
    <p:extLst>
      <p:ext uri="{BB962C8B-B14F-4D97-AF65-F5344CB8AC3E}">
        <p14:creationId xmlns:p14="http://schemas.microsoft.com/office/powerpoint/2010/main" val="163090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11</a:t>
            </a:fld>
            <a:endParaRPr lang="en-GB" dirty="0"/>
          </a:p>
        </p:txBody>
      </p:sp>
    </p:spTree>
    <p:extLst>
      <p:ext uri="{BB962C8B-B14F-4D97-AF65-F5344CB8AC3E}">
        <p14:creationId xmlns:p14="http://schemas.microsoft.com/office/powerpoint/2010/main" val="160909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9436F85-577F-4A92-A47F-D540A2BCC821}" type="slidenum">
              <a:rPr lang="en-GB" smtClean="0"/>
              <a:t>2</a:t>
            </a:fld>
            <a:endParaRPr lang="en-GB" dirty="0"/>
          </a:p>
        </p:txBody>
      </p:sp>
    </p:spTree>
    <p:extLst>
      <p:ext uri="{BB962C8B-B14F-4D97-AF65-F5344CB8AC3E}">
        <p14:creationId xmlns:p14="http://schemas.microsoft.com/office/powerpoint/2010/main" val="106867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3</a:t>
            </a:fld>
            <a:endParaRPr lang="en-GB" dirty="0"/>
          </a:p>
        </p:txBody>
      </p:sp>
    </p:spTree>
    <p:extLst>
      <p:ext uri="{BB962C8B-B14F-4D97-AF65-F5344CB8AC3E}">
        <p14:creationId xmlns:p14="http://schemas.microsoft.com/office/powerpoint/2010/main" val="387082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4</a:t>
            </a:fld>
            <a:endParaRPr lang="en-GB" dirty="0"/>
          </a:p>
        </p:txBody>
      </p:sp>
    </p:spTree>
    <p:extLst>
      <p:ext uri="{BB962C8B-B14F-4D97-AF65-F5344CB8AC3E}">
        <p14:creationId xmlns:p14="http://schemas.microsoft.com/office/powerpoint/2010/main" val="263858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5</a:t>
            </a:fld>
            <a:endParaRPr lang="en-GB" dirty="0"/>
          </a:p>
        </p:txBody>
      </p:sp>
    </p:spTree>
    <p:extLst>
      <p:ext uri="{BB962C8B-B14F-4D97-AF65-F5344CB8AC3E}">
        <p14:creationId xmlns:p14="http://schemas.microsoft.com/office/powerpoint/2010/main" val="263858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6</a:t>
            </a:fld>
            <a:endParaRPr lang="en-GB" dirty="0"/>
          </a:p>
        </p:txBody>
      </p:sp>
    </p:spTree>
    <p:extLst>
      <p:ext uri="{BB962C8B-B14F-4D97-AF65-F5344CB8AC3E}">
        <p14:creationId xmlns:p14="http://schemas.microsoft.com/office/powerpoint/2010/main" val="4066923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9436F85-577F-4A92-A47F-D540A2BCC821}" type="slidenum">
              <a:rPr lang="en-GB" smtClean="0"/>
              <a:t>7</a:t>
            </a:fld>
            <a:endParaRPr lang="en-GB" dirty="0"/>
          </a:p>
        </p:txBody>
      </p:sp>
    </p:spTree>
    <p:extLst>
      <p:ext uri="{BB962C8B-B14F-4D97-AF65-F5344CB8AC3E}">
        <p14:creationId xmlns:p14="http://schemas.microsoft.com/office/powerpoint/2010/main" val="2638581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8</a:t>
            </a:fld>
            <a:endParaRPr lang="en-GB" dirty="0"/>
          </a:p>
        </p:txBody>
      </p:sp>
    </p:spTree>
    <p:extLst>
      <p:ext uri="{BB962C8B-B14F-4D97-AF65-F5344CB8AC3E}">
        <p14:creationId xmlns:p14="http://schemas.microsoft.com/office/powerpoint/2010/main" val="4066923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a:p>
        </p:txBody>
      </p:sp>
      <p:sp>
        <p:nvSpPr>
          <p:cNvPr id="4" name="Pladsholder til diasnummer 3"/>
          <p:cNvSpPr>
            <a:spLocks noGrp="1"/>
          </p:cNvSpPr>
          <p:nvPr>
            <p:ph type="sldNum" sz="quarter" idx="10"/>
          </p:nvPr>
        </p:nvSpPr>
        <p:spPr/>
        <p:txBody>
          <a:bodyPr/>
          <a:lstStyle/>
          <a:p>
            <a:fld id="{49436F85-577F-4A92-A47F-D540A2BCC821}" type="slidenum">
              <a:rPr lang="en-GB" smtClean="0"/>
              <a:t>9</a:t>
            </a:fld>
            <a:endParaRPr lang="en-GB" dirty="0"/>
          </a:p>
        </p:txBody>
      </p:sp>
    </p:spTree>
    <p:extLst>
      <p:ext uri="{BB962C8B-B14F-4D97-AF65-F5344CB8AC3E}">
        <p14:creationId xmlns:p14="http://schemas.microsoft.com/office/powerpoint/2010/main" val="4066923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hyperlink" Target="http://www.designguide.ku.dk/ku/skabeloner/powerpoint/praesentationer/" TargetMode="Externa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image.ku.dk/lightbox/211/13407586855728741badb20/" TargetMode="Externa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image large left">
    <p:spTree>
      <p:nvGrpSpPr>
        <p:cNvPr id="1" name=""/>
        <p:cNvGrpSpPr/>
        <p:nvPr/>
      </p:nvGrpSpPr>
      <p:grpSpPr>
        <a:xfrm>
          <a:off x="0" y="0"/>
          <a:ext cx="0" cy="0"/>
          <a:chOff x="0" y="0"/>
          <a:chExt cx="0" cy="0"/>
        </a:xfrm>
      </p:grpSpPr>
      <p:sp>
        <p:nvSpPr>
          <p:cNvPr id="10" name="Pladsholder til billede 9"/>
          <p:cNvSpPr>
            <a:spLocks noGrp="1"/>
          </p:cNvSpPr>
          <p:nvPr>
            <p:ph type="pic" sz="quarter" idx="14" hasCustomPrompt="1"/>
          </p:nvPr>
        </p:nvSpPr>
        <p:spPr>
          <a:xfrm>
            <a:off x="0" y="0"/>
            <a:ext cx="9144000" cy="6858000"/>
          </a:xfrm>
          <a:blipFill>
            <a:blip r:embed="rId2"/>
            <a:stretch>
              <a:fillRect/>
            </a:stretch>
          </a:blipFill>
        </p:spPr>
        <p:txBody>
          <a:bodyPr lIns="4932000" tIns="360000" anchor="ctr" anchorCtr="0"/>
          <a:lstStyle>
            <a:lvl1pPr marL="0" indent="0" algn="l">
              <a:buNone/>
              <a:defRPr sz="2400" baseline="0">
                <a:solidFill>
                  <a:schemeClr val="bg1"/>
                </a:solidFill>
                <a:sym typeface="Wingdings" panose="05000000000000000000" pitchFamily="2" charset="2"/>
              </a:defRPr>
            </a:lvl1pPr>
          </a:lstStyle>
          <a:p>
            <a:r>
              <a:rPr lang="en-GB" dirty="0"/>
              <a:t> Click icon to </a:t>
            </a:r>
            <a:br>
              <a:rPr lang="en-GB" dirty="0"/>
            </a:br>
            <a:r>
              <a:rPr lang="en-GB" dirty="0"/>
              <a:t>insert image</a:t>
            </a:r>
          </a:p>
        </p:txBody>
      </p:sp>
      <p:sp>
        <p:nvSpPr>
          <p:cNvPr id="2" name="Titel 2"/>
          <p:cNvSpPr>
            <a:spLocks noGrp="1"/>
          </p:cNvSpPr>
          <p:nvPr>
            <p:ph type="ctrTitle"/>
          </p:nvPr>
        </p:nvSpPr>
        <p:spPr>
          <a:xfrm>
            <a:off x="0" y="691816"/>
            <a:ext cx="4469607"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4" name="Pladsholder til dato 3"/>
          <p:cNvSpPr>
            <a:spLocks noGrp="1"/>
          </p:cNvSpPr>
          <p:nvPr>
            <p:ph type="dt" sz="half" idx="10"/>
          </p:nvPr>
        </p:nvSpPr>
        <p:spPr>
          <a:xfrm>
            <a:off x="7746833" y="-385200"/>
            <a:ext cx="611232" cy="176797"/>
          </a:xfrm>
        </p:spPr>
        <p:txBody>
          <a:bodyPr/>
          <a:lstStyle>
            <a:lvl1pPr>
              <a:defRPr sz="100">
                <a:solidFill>
                  <a:schemeClr val="bg1"/>
                </a:solidFill>
              </a:defRPr>
            </a:lvl1pPr>
          </a:lstStyle>
          <a:p>
            <a:fld id="{05F63992-81DD-4E59-90FA-74361159722F}" type="datetime1">
              <a:rPr lang="en-GB" smtClean="0"/>
              <a:t>22/08/2022</a:t>
            </a:fld>
            <a:endParaRPr lang="en-GB" dirty="0"/>
          </a:p>
        </p:txBody>
      </p:sp>
      <p:sp>
        <p:nvSpPr>
          <p:cNvPr id="5" name="Pladsholder til sidefod 4"/>
          <p:cNvSpPr>
            <a:spLocks noGrp="1"/>
          </p:cNvSpPr>
          <p:nvPr>
            <p:ph type="ftr" sz="quarter" idx="11"/>
          </p:nvPr>
        </p:nvSpPr>
        <p:spPr>
          <a:xfrm>
            <a:off x="2427371" y="-385200"/>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200"/>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1" name="Pladsholder til tekst 14"/>
          <p:cNvSpPr>
            <a:spLocks noGrp="1"/>
          </p:cNvSpPr>
          <p:nvPr>
            <p:ph type="body" sz="quarter" idx="13" hasCustomPrompt="1"/>
          </p:nvPr>
        </p:nvSpPr>
        <p:spPr>
          <a:xfrm>
            <a:off x="587375" y="4053600"/>
            <a:ext cx="3564334"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87375" y="3007286"/>
            <a:ext cx="3564334" cy="726435"/>
          </a:xfrm>
        </p:spPr>
        <p:txBody>
          <a:bodyPr rIns="0">
            <a:noAutofit/>
          </a:bodyPr>
          <a:lstStyle>
            <a:lvl1pPr marL="0" indent="0" algn="l">
              <a:lnSpc>
                <a:spcPct val="100000"/>
              </a:lnSpc>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subtitle</a:t>
            </a:r>
          </a:p>
        </p:txBody>
      </p:sp>
      <p:sp>
        <p:nvSpPr>
          <p:cNvPr id="12" name="Titel 1"/>
          <p:cNvSpPr>
            <a:spLocks noGrp="1"/>
          </p:cNvSpPr>
          <p:nvPr>
            <p:ph type="body" sz="quarter" idx="15" hasCustomPrompt="1"/>
          </p:nvPr>
        </p:nvSpPr>
        <p:spPr>
          <a:xfrm>
            <a:off x="587375" y="1020200"/>
            <a:ext cx="3564334" cy="1763813"/>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3829081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8" name="Pladsholder til billede 9"/>
          <p:cNvSpPr>
            <a:spLocks noGrp="1"/>
          </p:cNvSpPr>
          <p:nvPr>
            <p:ph type="pic" sz="quarter" idx="14" hasCustomPrompt="1"/>
          </p:nvPr>
        </p:nvSpPr>
        <p:spPr>
          <a:xfrm>
            <a:off x="587376" y="1635125"/>
            <a:ext cx="7967662" cy="4667250"/>
          </a:xfrm>
          <a:blipFill>
            <a:blip r:embed="rId2"/>
            <a:stretch>
              <a:fillRect/>
            </a:stretch>
          </a:blipFill>
        </p:spPr>
        <p:txBody>
          <a:bodyPr lIns="0" tIns="2304000" rIns="0" anchor="t"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7376" y="619125"/>
            <a:ext cx="7967663" cy="865188"/>
          </a:xfrm>
        </p:spPr>
        <p:txBody>
          <a:bodyPr/>
          <a:lstStyle/>
          <a:p>
            <a:r>
              <a:rPr lang="en-GB" dirty="0"/>
              <a:t>Click to add title</a:t>
            </a:r>
          </a:p>
        </p:txBody>
      </p:sp>
      <p:sp>
        <p:nvSpPr>
          <p:cNvPr id="5" name="Pladsholder til dato 4"/>
          <p:cNvSpPr>
            <a:spLocks noGrp="1"/>
          </p:cNvSpPr>
          <p:nvPr>
            <p:ph type="dt" sz="half" idx="10"/>
          </p:nvPr>
        </p:nvSpPr>
        <p:spPr/>
        <p:txBody>
          <a:bodyPr/>
          <a:lstStyle/>
          <a:p>
            <a:fld id="{A472F889-A811-4C65-BC10-FC6818A20D47}" type="datetime1">
              <a:rPr lang="en-GB" smtClean="0"/>
              <a:t>22/08/2022</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191671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ext label right and image ">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9144000" cy="6523149"/>
          </a:xfrm>
          <a:blipFill>
            <a:blip r:embed="rId2"/>
            <a:stretch>
              <a:fillRect/>
            </a:stretch>
          </a:blipFill>
        </p:spPr>
        <p:txBody>
          <a:bodyPr lIns="0" tIns="360000" rIns="4932000" anchor="ctr" anchorCtr="0"/>
          <a:lstStyle>
            <a:lvl1pPr marL="0" indent="0" algn="r">
              <a:buNone/>
              <a:defRPr sz="2400" baseline="0">
                <a:solidFill>
                  <a:schemeClr val="tx1"/>
                </a:solidFill>
                <a:sym typeface="Wingdings" panose="05000000000000000000" pitchFamily="2" charset="2"/>
              </a:defRPr>
            </a:lvl1pPr>
          </a:lstStyle>
          <a:p>
            <a:r>
              <a:rPr lang="en-GB" dirty="0"/>
              <a:t>Click icon to </a:t>
            </a:r>
            <a:br>
              <a:rPr lang="en-GB" dirty="0"/>
            </a:br>
            <a:r>
              <a:rPr lang="en-GB" dirty="0"/>
              <a:t>insert image   </a:t>
            </a:r>
            <a:br>
              <a:rPr lang="en-GB" dirty="0"/>
            </a:br>
            <a:endParaRPr lang="en-GB" dirty="0"/>
          </a:p>
        </p:txBody>
      </p:sp>
      <p:sp>
        <p:nvSpPr>
          <p:cNvPr id="2" name="Titel 1"/>
          <p:cNvSpPr>
            <a:spLocks noGrp="1"/>
          </p:cNvSpPr>
          <p:nvPr>
            <p:ph type="title" hasCustomPrompt="1"/>
          </p:nvPr>
        </p:nvSpPr>
        <p:spPr>
          <a:xfrm>
            <a:off x="4682728" y="4903567"/>
            <a:ext cx="4461272" cy="1398808"/>
          </a:xfrm>
          <a:solidFill>
            <a:srgbClr val="A31D20">
              <a:alpha val="95000"/>
            </a:srgbClr>
          </a:solidFill>
        </p:spPr>
        <p:txBody>
          <a:bodyPr lIns="252000" tIns="144000" rIns="540000" bIns="144000" anchor="t" anchorCtr="0"/>
          <a:lstStyle>
            <a:lvl1pPr marL="0" marR="0" indent="0" algn="l" defTabSz="6858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en-GB" dirty="0"/>
              <a:t>Click to add text</a:t>
            </a:r>
          </a:p>
        </p:txBody>
      </p:sp>
      <p:sp>
        <p:nvSpPr>
          <p:cNvPr id="4" name="Pladsholder til dato 3"/>
          <p:cNvSpPr>
            <a:spLocks noGrp="1"/>
          </p:cNvSpPr>
          <p:nvPr>
            <p:ph type="dt" sz="half" idx="10"/>
          </p:nvPr>
        </p:nvSpPr>
        <p:spPr/>
        <p:txBody>
          <a:bodyPr/>
          <a:lstStyle/>
          <a:p>
            <a:fld id="{1F8AFF43-DB95-4864-B236-B0B6E8F4F2A0}"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560550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mall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9144000" cy="6523149"/>
          </a:xfrm>
          <a:blipFill>
            <a:blip r:embed="rId2"/>
            <a:stretch>
              <a:fillRect/>
            </a:stretch>
          </a:blipFill>
        </p:spPr>
        <p:txBody>
          <a:bodyPr lIns="0" tIns="360000" rIns="4932000" anchor="ctr" anchorCtr="0"/>
          <a:lstStyle>
            <a:lvl1pPr marL="0" indent="0" algn="r">
              <a:buNone/>
              <a:defRPr sz="2400" baseline="0">
                <a:solidFill>
                  <a:schemeClr val="bg1"/>
                </a:solidFill>
                <a:sym typeface="Wingdings" panose="05000000000000000000" pitchFamily="2" charset="2"/>
              </a:defRPr>
            </a:lvl1pPr>
          </a:lstStyle>
          <a:p>
            <a:r>
              <a:rPr lang="en-GB" dirty="0"/>
              <a:t>Click icon to </a:t>
            </a:r>
            <a:br>
              <a:rPr lang="en-GB" dirty="0"/>
            </a:br>
            <a:r>
              <a:rPr lang="en-GB" dirty="0"/>
              <a:t>insert image   </a:t>
            </a:r>
            <a:br>
              <a:rPr lang="en-GB" dirty="0"/>
            </a:br>
            <a:endParaRPr lang="en-GB" dirty="0"/>
          </a:p>
        </p:txBody>
      </p:sp>
      <p:sp>
        <p:nvSpPr>
          <p:cNvPr id="2" name="Titel 1"/>
          <p:cNvSpPr>
            <a:spLocks noGrp="1"/>
          </p:cNvSpPr>
          <p:nvPr>
            <p:ph type="title" hasCustomPrompt="1"/>
          </p:nvPr>
        </p:nvSpPr>
        <p:spPr>
          <a:xfrm>
            <a:off x="0" y="4903567"/>
            <a:ext cx="4461272" cy="1398808"/>
          </a:xfrm>
          <a:solidFill>
            <a:srgbClr val="A31D20">
              <a:alpha val="95000"/>
            </a:srgbClr>
          </a:solidFill>
        </p:spPr>
        <p:txBody>
          <a:bodyPr lIns="576000" tIns="144000" rIns="252000" bIns="144000" anchor="t" anchorCtr="0"/>
          <a:lstStyle>
            <a:lvl1pPr marL="0" marR="0" indent="0" algn="l" defTabSz="685800" rtl="0" eaLnBrk="1" fontAlgn="auto" latinLnBrk="0" hangingPunct="1">
              <a:lnSpc>
                <a:spcPct val="100000"/>
              </a:lnSpc>
              <a:spcBef>
                <a:spcPct val="0"/>
              </a:spcBef>
              <a:spcAft>
                <a:spcPts val="0"/>
              </a:spcAft>
              <a:buClrTx/>
              <a:buSzTx/>
              <a:buFontTx/>
              <a:buNone/>
              <a:tabLst/>
              <a:defRPr sz="2400">
                <a:solidFill>
                  <a:schemeClr val="bg1"/>
                </a:solidFill>
              </a:defRPr>
            </a:lvl1pPr>
          </a:lstStyle>
          <a:p>
            <a:r>
              <a:rPr lang="en-GB" dirty="0"/>
              <a:t>Click to add text </a:t>
            </a:r>
          </a:p>
        </p:txBody>
      </p:sp>
      <p:sp>
        <p:nvSpPr>
          <p:cNvPr id="4" name="Pladsholder til dato 3"/>
          <p:cNvSpPr>
            <a:spLocks noGrp="1"/>
          </p:cNvSpPr>
          <p:nvPr>
            <p:ph type="dt" sz="half" idx="10"/>
          </p:nvPr>
        </p:nvSpPr>
        <p:spPr/>
        <p:txBody>
          <a:bodyPr/>
          <a:lstStyle/>
          <a:p>
            <a:fld id="{5FD9B226-DDC5-405C-8EA3-5453C1E8EB5D}"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945602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rge text label righ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9144000" cy="6523149"/>
          </a:xfrm>
          <a:blipFill>
            <a:blip r:embed="rId2"/>
            <a:stretch>
              <a:fillRect/>
            </a:stretch>
          </a:blipFill>
        </p:spPr>
        <p:txBody>
          <a:bodyPr lIns="0" tIns="360000" rIns="4932000" anchor="ctr" anchorCtr="0"/>
          <a:lstStyle>
            <a:lvl1pPr marL="0" indent="0" algn="r">
              <a:buNone/>
              <a:defRPr sz="2400" baseline="0">
                <a:sym typeface="Wingdings" panose="05000000000000000000" pitchFamily="2" charset="2"/>
              </a:defRPr>
            </a:lvl1pPr>
          </a:lstStyle>
          <a:p>
            <a:r>
              <a:rPr lang="en-GB" dirty="0"/>
              <a:t>Click icon to </a:t>
            </a:r>
            <a:br>
              <a:rPr lang="en-GB" dirty="0"/>
            </a:br>
            <a:r>
              <a:rPr lang="en-GB" dirty="0"/>
              <a:t>insert image   </a:t>
            </a:r>
            <a:br>
              <a:rPr lang="en-GB" dirty="0"/>
            </a:br>
            <a:endParaRPr lang="en-GB" dirty="0"/>
          </a:p>
        </p:txBody>
      </p:sp>
      <p:sp>
        <p:nvSpPr>
          <p:cNvPr id="4" name="Pladsholder til dato 3"/>
          <p:cNvSpPr>
            <a:spLocks noGrp="1"/>
          </p:cNvSpPr>
          <p:nvPr>
            <p:ph type="dt" sz="half" idx="10"/>
          </p:nvPr>
        </p:nvSpPr>
        <p:spPr/>
        <p:txBody>
          <a:bodyPr/>
          <a:lstStyle/>
          <a:p>
            <a:fld id="{C8D3E65C-360B-4039-AB89-06F19BC315AD}"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10" name="Pladsholder til tekst 9"/>
          <p:cNvSpPr>
            <a:spLocks noGrp="1"/>
          </p:cNvSpPr>
          <p:nvPr>
            <p:ph type="body" sz="quarter" idx="15" hasCustomPrompt="1"/>
          </p:nvPr>
        </p:nvSpPr>
        <p:spPr>
          <a:xfrm>
            <a:off x="4682728" y="2036763"/>
            <a:ext cx="4461272" cy="4265612"/>
          </a:xfrm>
          <a:solidFill>
            <a:schemeClr val="accent1">
              <a:alpha val="95000"/>
            </a:schemeClr>
          </a:solidFill>
        </p:spPr>
        <p:txBody>
          <a:bodyPr lIns="252000" tIns="144000" rIns="540000" bIns="144000"/>
          <a:lstStyle>
            <a:lvl1pPr marL="0" indent="0">
              <a:buNone/>
              <a:defRPr>
                <a:solidFill>
                  <a:schemeClr val="bg1"/>
                </a:solidFill>
              </a:defRPr>
            </a:lvl1pPr>
            <a:lvl2pPr marL="536575" indent="-271463">
              <a:tabLst/>
              <a:defRPr>
                <a:solidFill>
                  <a:schemeClr val="bg1"/>
                </a:solidFill>
              </a:defRPr>
            </a:lvl2pPr>
            <a:lvl3pPr marL="536575" indent="-271463">
              <a:defRPr sz="2000">
                <a:solidFill>
                  <a:schemeClr val="bg1"/>
                </a:solidFill>
              </a:defRPr>
            </a:lvl3pPr>
            <a:lvl4pPr marL="536575" indent="-271463">
              <a:defRPr sz="2000">
                <a:solidFill>
                  <a:schemeClr val="bg1"/>
                </a:solidFill>
              </a:defRPr>
            </a:lvl4pPr>
            <a:lvl5pPr marL="536575" indent="-271463">
              <a:defRPr sz="2000">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758010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rge text label left and image">
    <p:spTree>
      <p:nvGrpSpPr>
        <p:cNvPr id="1" name=""/>
        <p:cNvGrpSpPr/>
        <p:nvPr/>
      </p:nvGrpSpPr>
      <p:grpSpPr>
        <a:xfrm>
          <a:off x="0" y="0"/>
          <a:ext cx="0" cy="0"/>
          <a:chOff x="0" y="0"/>
          <a:chExt cx="0" cy="0"/>
        </a:xfrm>
      </p:grpSpPr>
      <p:sp>
        <p:nvSpPr>
          <p:cNvPr id="7" name="Pladsholder til billede 9"/>
          <p:cNvSpPr>
            <a:spLocks noGrp="1"/>
          </p:cNvSpPr>
          <p:nvPr>
            <p:ph type="pic" sz="quarter" idx="14" hasCustomPrompt="1"/>
          </p:nvPr>
        </p:nvSpPr>
        <p:spPr>
          <a:xfrm>
            <a:off x="0" y="334852"/>
            <a:ext cx="9144000" cy="6523149"/>
          </a:xfrm>
          <a:blipFill>
            <a:blip r:embed="rId2"/>
            <a:stretch>
              <a:fillRect/>
            </a:stretch>
          </a:blipFill>
        </p:spPr>
        <p:txBody>
          <a:bodyPr lIns="4932000" tIns="360000" rIns="0" anchor="ctr" anchorCtr="0"/>
          <a:lstStyle>
            <a:lvl1pPr marL="0" indent="0" algn="l">
              <a:buNone/>
              <a:defRPr sz="2400" baseline="0">
                <a:solidFill>
                  <a:schemeClr val="bg1"/>
                </a:solidFill>
                <a:sym typeface="Wingdings" panose="05000000000000000000" pitchFamily="2" charset="2"/>
              </a:defRPr>
            </a:lvl1pPr>
          </a:lstStyle>
          <a:p>
            <a:r>
              <a:rPr lang="en-GB" dirty="0"/>
              <a:t> Click icon to </a:t>
            </a:r>
            <a:br>
              <a:rPr lang="en-GB" dirty="0"/>
            </a:br>
            <a:r>
              <a:rPr lang="en-GB" dirty="0"/>
              <a:t>insert image</a:t>
            </a:r>
          </a:p>
        </p:txBody>
      </p:sp>
      <p:sp>
        <p:nvSpPr>
          <p:cNvPr id="4" name="Pladsholder til dato 3"/>
          <p:cNvSpPr>
            <a:spLocks noGrp="1"/>
          </p:cNvSpPr>
          <p:nvPr>
            <p:ph type="dt" sz="half" idx="10"/>
          </p:nvPr>
        </p:nvSpPr>
        <p:spPr/>
        <p:txBody>
          <a:bodyPr/>
          <a:lstStyle/>
          <a:p>
            <a:fld id="{D47A19FB-3072-4077-AA42-D28791A679DA}"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8" name="Pladsholder til tekst 9"/>
          <p:cNvSpPr>
            <a:spLocks noGrp="1"/>
          </p:cNvSpPr>
          <p:nvPr>
            <p:ph type="body" sz="quarter" idx="15" hasCustomPrompt="1"/>
          </p:nvPr>
        </p:nvSpPr>
        <p:spPr>
          <a:xfrm>
            <a:off x="0" y="2036763"/>
            <a:ext cx="4461272" cy="4265612"/>
          </a:xfrm>
          <a:solidFill>
            <a:schemeClr val="accent1">
              <a:alpha val="95000"/>
            </a:schemeClr>
          </a:solidFill>
        </p:spPr>
        <p:txBody>
          <a:bodyPr lIns="576000" tIns="144000" rIns="252000" bIns="144000"/>
          <a:lstStyle>
            <a:lvl1pPr marL="0" indent="0">
              <a:buNone/>
              <a:defRPr>
                <a:solidFill>
                  <a:schemeClr val="bg1"/>
                </a:solidFill>
              </a:defRPr>
            </a:lvl1pPr>
            <a:lvl2pPr marL="536575" indent="-271463">
              <a:defRPr>
                <a:solidFill>
                  <a:schemeClr val="bg1"/>
                </a:solidFill>
              </a:defRPr>
            </a:lvl2pPr>
            <a:lvl3pPr marL="536575" indent="-271463">
              <a:defRPr sz="2000">
                <a:solidFill>
                  <a:schemeClr val="bg1"/>
                </a:solidFill>
              </a:defRPr>
            </a:lvl3pPr>
            <a:lvl4pPr marL="536575" indent="-271463">
              <a:defRPr sz="2000">
                <a:solidFill>
                  <a:schemeClr val="bg1"/>
                </a:solidFill>
              </a:defRPr>
            </a:lvl4pPr>
            <a:lvl5pPr marL="536575" indent="-271463">
              <a:defRPr sz="2000">
                <a:solidFill>
                  <a:schemeClr val="bg1"/>
                </a:solidFill>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2147276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pital bullet list">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11EABC56-A7A8-4003-BEB7-E47F01DF87DF}"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7374" y="622301"/>
            <a:ext cx="7967663" cy="5681002"/>
          </a:xfrm>
          <a:noFill/>
        </p:spPr>
        <p:txBody>
          <a:bodyPr lIns="0" tIns="0" rIns="0" bIns="0"/>
          <a:lstStyle>
            <a:lvl1pPr marL="336947" indent="-336947" algn="l" defTabSz="685800" rtl="0" eaLnBrk="1" latinLnBrk="0" hangingPunct="1">
              <a:lnSpc>
                <a:spcPct val="90000"/>
              </a:lnSpc>
              <a:buFont typeface="Arial" panose="020B0604020202020204" pitchFamily="34" charset="0"/>
              <a:buChar char="•"/>
              <a:defRPr lang="da-DK" sz="4800" b="0" kern="1200" cap="all" spc="180" baseline="0" dirty="0" smtClean="0">
                <a:solidFill>
                  <a:schemeClr val="bg1"/>
                </a:solidFill>
                <a:latin typeface="+mn-lt"/>
                <a:ea typeface="+mn-ea"/>
                <a:cs typeface="+mn-cs"/>
              </a:defRPr>
            </a:lvl1pPr>
            <a:lvl2pPr marL="336947" indent="-336947" algn="l" defTabSz="685800" rtl="0" eaLnBrk="1" latinLnBrk="0" hangingPunct="1">
              <a:lnSpc>
                <a:spcPct val="90000"/>
              </a:lnSpc>
              <a:buFont typeface="Arial" panose="020B0604020202020204" pitchFamily="34" charset="0"/>
              <a:buChar char="•"/>
              <a:defRPr lang="da-DK" sz="4800" b="0" kern="1200" cap="all" spc="180" baseline="0" dirty="0" smtClean="0">
                <a:solidFill>
                  <a:schemeClr val="bg1"/>
                </a:solidFill>
                <a:latin typeface="+mn-lt"/>
                <a:ea typeface="+mn-ea"/>
                <a:cs typeface="+mn-cs"/>
              </a:defRPr>
            </a:lvl2pPr>
            <a:lvl3pPr marL="336947" indent="-336947" algn="l" defTabSz="685800" rtl="0" eaLnBrk="1" latinLnBrk="0" hangingPunct="1">
              <a:lnSpc>
                <a:spcPct val="90000"/>
              </a:lnSpc>
              <a:buFont typeface="Arial" panose="020B0604020202020204" pitchFamily="34" charset="0"/>
              <a:buChar char="•"/>
              <a:defRPr lang="da-DK" sz="4800" b="0" kern="1200" cap="all" spc="180" baseline="0" dirty="0" smtClean="0">
                <a:solidFill>
                  <a:schemeClr val="bg1"/>
                </a:solidFill>
                <a:latin typeface="+mn-lt"/>
                <a:ea typeface="+mn-ea"/>
                <a:cs typeface="+mn-cs"/>
              </a:defRPr>
            </a:lvl3pPr>
            <a:lvl4pPr marL="336947" indent="-336947" algn="l" defTabSz="685800" rtl="0" eaLnBrk="1" latinLnBrk="0" hangingPunct="1">
              <a:lnSpc>
                <a:spcPct val="90000"/>
              </a:lnSpc>
              <a:buFont typeface="Arial" panose="020B0604020202020204" pitchFamily="34" charset="0"/>
              <a:buChar char="•"/>
              <a:defRPr lang="da-DK" sz="4800" b="0" kern="1200" cap="all" spc="180" baseline="0" dirty="0" smtClean="0">
                <a:solidFill>
                  <a:schemeClr val="bg1"/>
                </a:solidFill>
                <a:latin typeface="+mn-lt"/>
                <a:ea typeface="+mn-ea"/>
                <a:cs typeface="+mn-cs"/>
              </a:defRPr>
            </a:lvl4pPr>
            <a:lvl5pPr marL="336947" indent="-336947" algn="l" defTabSz="685800" rtl="0" eaLnBrk="1" latinLnBrk="0" hangingPunct="1">
              <a:lnSpc>
                <a:spcPct val="90000"/>
              </a:lnSpc>
              <a:buFont typeface="Arial" panose="020B0604020202020204" pitchFamily="34" charset="0"/>
              <a:buChar char="•"/>
              <a:defRPr lang="da-DK" sz="4800" b="0" kern="1200" cap="all" spc="180"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Tree>
    <p:extLst>
      <p:ext uri="{BB962C8B-B14F-4D97-AF65-F5344CB8AC3E}">
        <p14:creationId xmlns:p14="http://schemas.microsoft.com/office/powerpoint/2010/main" val="1987839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ation">
    <p:bg>
      <p:bgPr>
        <a:solidFill>
          <a:schemeClr val="accent1"/>
        </a:solidFill>
        <a:effectLst/>
      </p:bgPr>
    </p:bg>
    <p:spTree>
      <p:nvGrpSpPr>
        <p:cNvPr id="1" name=""/>
        <p:cNvGrpSpPr/>
        <p:nvPr/>
      </p:nvGrpSpPr>
      <p:grpSpPr>
        <a:xfrm>
          <a:off x="0" y="0"/>
          <a:ext cx="0" cy="0"/>
          <a:chOff x="0" y="0"/>
          <a:chExt cx="0" cy="0"/>
        </a:xfrm>
      </p:grpSpPr>
      <p:sp>
        <p:nvSpPr>
          <p:cNvPr id="9" name="Tekstfelt 8"/>
          <p:cNvSpPr txBox="1"/>
          <p:nvPr userDrawn="1"/>
        </p:nvSpPr>
        <p:spPr>
          <a:xfrm>
            <a:off x="456070" y="612884"/>
            <a:ext cx="875714" cy="1823576"/>
          </a:xfrm>
          <a:prstGeom prst="rect">
            <a:avLst/>
          </a:prstGeom>
          <a:noFill/>
        </p:spPr>
        <p:txBody>
          <a:bodyPr wrap="square" rtlCol="0">
            <a:spAutoFit/>
          </a:bodyPr>
          <a:lstStyle/>
          <a:p>
            <a:r>
              <a:rPr lang="en-GB" sz="11250" b="1" dirty="0">
                <a:solidFill>
                  <a:schemeClr val="bg1"/>
                </a:solidFill>
              </a:rPr>
              <a:t>”</a:t>
            </a:r>
          </a:p>
        </p:txBody>
      </p:sp>
      <p:sp>
        <p:nvSpPr>
          <p:cNvPr id="4" name="Pladsholder til dato 3"/>
          <p:cNvSpPr>
            <a:spLocks noGrp="1"/>
          </p:cNvSpPr>
          <p:nvPr>
            <p:ph type="dt" sz="half" idx="10"/>
          </p:nvPr>
        </p:nvSpPr>
        <p:spPr/>
        <p:txBody>
          <a:bodyPr/>
          <a:lstStyle/>
          <a:p>
            <a:fld id="{CDA6F94A-E0B8-4DFD-A908-EFEAB82AF80D}"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Pladsholder til tekst 9"/>
          <p:cNvSpPr>
            <a:spLocks noGrp="1"/>
          </p:cNvSpPr>
          <p:nvPr>
            <p:ph type="body" sz="quarter" idx="15" hasCustomPrompt="1"/>
          </p:nvPr>
        </p:nvSpPr>
        <p:spPr>
          <a:xfrm>
            <a:off x="587375" y="1633538"/>
            <a:ext cx="7967663" cy="4110037"/>
          </a:xfrm>
          <a:noFill/>
        </p:spPr>
        <p:txBody>
          <a:bodyPr lIns="0" tIns="0" rIns="0" bIns="0" anchor="t" anchorCtr="0"/>
          <a:lstStyle>
            <a:lvl1pPr marL="0" indent="0" algn="l" defTabSz="685800" rtl="0" eaLnBrk="1" latinLnBrk="0" hangingPunct="1">
              <a:lnSpc>
                <a:spcPct val="90000"/>
              </a:lnSpc>
              <a:buFont typeface="Arial" panose="020B0604020202020204" pitchFamily="34" charset="0"/>
              <a:buNone/>
              <a:defRPr lang="da-DK" sz="4800" b="0" kern="1200" cap="none" baseline="0" dirty="0" smtClean="0">
                <a:solidFill>
                  <a:schemeClr val="bg1"/>
                </a:solidFill>
                <a:latin typeface="+mn-lt"/>
                <a:ea typeface="+mn-ea"/>
                <a:cs typeface="+mn-cs"/>
              </a:defRPr>
            </a:lvl1pPr>
            <a:lvl2pPr marL="0" indent="0" algn="l" defTabSz="685800" rtl="0" eaLnBrk="1" latinLnBrk="0" hangingPunct="1">
              <a:lnSpc>
                <a:spcPct val="90000"/>
              </a:lnSpc>
              <a:buFont typeface="Arial" panose="020B0604020202020204" pitchFamily="34" charset="0"/>
              <a:buNone/>
              <a:defRPr lang="da-DK" sz="3600" b="1" kern="1200" cap="all" baseline="0" dirty="0" smtClean="0">
                <a:solidFill>
                  <a:schemeClr val="bg1"/>
                </a:solidFill>
                <a:latin typeface="+mn-lt"/>
                <a:ea typeface="+mn-ea"/>
                <a:cs typeface="+mn-cs"/>
              </a:defRPr>
            </a:lvl2pPr>
            <a:lvl3pPr marL="0" indent="0" algn="l" defTabSz="685800" rtl="0" eaLnBrk="1" latinLnBrk="0" hangingPunct="1">
              <a:lnSpc>
                <a:spcPct val="90000"/>
              </a:lnSpc>
              <a:buFont typeface="Arial" panose="020B0604020202020204" pitchFamily="34" charset="0"/>
              <a:buNone/>
              <a:defRPr lang="da-DK" sz="3600" b="1" kern="1200" cap="all" baseline="0" dirty="0" smtClean="0">
                <a:solidFill>
                  <a:schemeClr val="bg1"/>
                </a:solidFill>
                <a:latin typeface="+mn-lt"/>
                <a:ea typeface="+mn-ea"/>
                <a:cs typeface="+mn-cs"/>
              </a:defRPr>
            </a:lvl3pPr>
            <a:lvl4pPr marL="0" indent="0" algn="l" defTabSz="685800" rtl="0" eaLnBrk="1" latinLnBrk="0" hangingPunct="1">
              <a:lnSpc>
                <a:spcPct val="90000"/>
              </a:lnSpc>
              <a:buFont typeface="Arial" panose="020B0604020202020204" pitchFamily="34" charset="0"/>
              <a:buNone/>
              <a:defRPr lang="da-DK" sz="3600" b="1" kern="1200" cap="all" baseline="0" dirty="0" smtClean="0">
                <a:solidFill>
                  <a:schemeClr val="bg1"/>
                </a:solidFill>
                <a:latin typeface="+mn-lt"/>
                <a:ea typeface="+mn-ea"/>
                <a:cs typeface="+mn-cs"/>
              </a:defRPr>
            </a:lvl4pPr>
            <a:lvl5pPr marL="0" indent="0" algn="l" defTabSz="685800" rtl="0" eaLnBrk="1" latinLnBrk="0" hangingPunct="1">
              <a:lnSpc>
                <a:spcPct val="90000"/>
              </a:lnSpc>
              <a:buFont typeface="Arial" panose="020B0604020202020204" pitchFamily="34" charset="0"/>
              <a:buNone/>
              <a:defRPr lang="da-DK" sz="3600" b="1" kern="1200" cap="all" baseline="0" dirty="0">
                <a:solidFill>
                  <a:schemeClr val="bg1"/>
                </a:solidFill>
                <a:latin typeface="+mn-lt"/>
                <a:ea typeface="+mn-ea"/>
                <a:cs typeface="+mn-cs"/>
              </a:defRPr>
            </a:lvl5pPr>
          </a:lstStyle>
          <a:p>
            <a:pPr lvl="0"/>
            <a:r>
              <a:rPr lang="en-GB" dirty="0"/>
              <a:t>Click to add text</a:t>
            </a:r>
          </a:p>
        </p:txBody>
      </p:sp>
      <p:sp>
        <p:nvSpPr>
          <p:cNvPr id="8" name="Pladsholder til tekst 14"/>
          <p:cNvSpPr>
            <a:spLocks noGrp="1"/>
          </p:cNvSpPr>
          <p:nvPr>
            <p:ph type="body" sz="quarter" idx="13" hasCustomPrompt="1"/>
          </p:nvPr>
        </p:nvSpPr>
        <p:spPr>
          <a:xfrm>
            <a:off x="587375" y="5934971"/>
            <a:ext cx="7967663" cy="367404"/>
          </a:xfrm>
        </p:spPr>
        <p:txBody>
          <a:bodyPr>
            <a:normAutofit/>
          </a:bodyPr>
          <a:lstStyle>
            <a:lvl1pPr marL="0" indent="0">
              <a:buNone/>
              <a:defRPr sz="2400" b="0" baseline="0">
                <a:solidFill>
                  <a:schemeClr val="bg1"/>
                </a:solidFill>
              </a:defRPr>
            </a:lvl1pPr>
          </a:lstStyle>
          <a:p>
            <a:pPr lvl="0"/>
            <a:r>
              <a:rPr lang="en-GB" dirty="0"/>
              <a:t>Name, source</a:t>
            </a:r>
          </a:p>
        </p:txBody>
      </p:sp>
    </p:spTree>
    <p:extLst>
      <p:ext uri="{BB962C8B-B14F-4D97-AF65-F5344CB8AC3E}">
        <p14:creationId xmlns:p14="http://schemas.microsoft.com/office/powerpoint/2010/main" val="4142963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mirrored texts">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12063E39-AF6B-40E3-8BF3-7E834A04E609}"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9" name="Pladsholder til tekst 9"/>
          <p:cNvSpPr>
            <a:spLocks noGrp="1"/>
          </p:cNvSpPr>
          <p:nvPr>
            <p:ph type="body" sz="quarter" idx="15" hasCustomPrompt="1"/>
          </p:nvPr>
        </p:nvSpPr>
        <p:spPr>
          <a:xfrm>
            <a:off x="587375" y="1633538"/>
            <a:ext cx="3868583" cy="4669764"/>
          </a:xfrm>
          <a:noFill/>
        </p:spPr>
        <p:txBody>
          <a:bodyPr lIns="0" tIns="0" rIns="0" bIns="0"/>
          <a:lstStyle>
            <a:lvl1pPr marL="0" indent="0" algn="r" defTabSz="685800" rtl="0" eaLnBrk="1" latinLnBrk="0" hangingPunct="1">
              <a:lnSpc>
                <a:spcPct val="90000"/>
              </a:lnSpc>
              <a:spcAft>
                <a:spcPts val="900"/>
              </a:spcAft>
              <a:buFont typeface="Arial" panose="020B0604020202020204" pitchFamily="34" charset="0"/>
              <a:buNone/>
              <a:defRPr lang="da-DK" sz="3600" b="1" kern="1200" cap="none" baseline="0" dirty="0" smtClean="0">
                <a:solidFill>
                  <a:schemeClr val="bg1"/>
                </a:solidFill>
                <a:latin typeface="+mn-lt"/>
                <a:ea typeface="+mn-ea"/>
                <a:cs typeface="+mn-cs"/>
              </a:defRPr>
            </a:lvl1pPr>
            <a:lvl2pPr marL="0" indent="0" algn="r" defTabSz="685800" rtl="0" eaLnBrk="1" latinLnBrk="0" hangingPunct="1">
              <a:lnSpc>
                <a:spcPct val="90000"/>
              </a:lnSpc>
              <a:spcAft>
                <a:spcPts val="900"/>
              </a:spcAft>
              <a:buFont typeface="Arial" panose="020B0604020202020204" pitchFamily="34" charset="0"/>
              <a:buNone/>
              <a:defRPr lang="da-DK" sz="3600" b="1" kern="1200" cap="none" baseline="0" dirty="0" smtClean="0">
                <a:solidFill>
                  <a:schemeClr val="bg1"/>
                </a:solidFill>
                <a:latin typeface="+mn-lt"/>
                <a:ea typeface="+mn-ea"/>
                <a:cs typeface="+mn-cs"/>
              </a:defRPr>
            </a:lvl2pPr>
            <a:lvl3pPr marL="0" indent="0" algn="r" defTabSz="685800" rtl="0" eaLnBrk="1" latinLnBrk="0" hangingPunct="1">
              <a:lnSpc>
                <a:spcPct val="90000"/>
              </a:lnSpc>
              <a:spcAft>
                <a:spcPts val="900"/>
              </a:spcAft>
              <a:buFont typeface="Arial" panose="020B0604020202020204" pitchFamily="34" charset="0"/>
              <a:buNone/>
              <a:defRPr lang="da-DK" sz="3600" b="1" kern="1200" cap="none" baseline="0" dirty="0" smtClean="0">
                <a:solidFill>
                  <a:schemeClr val="bg1"/>
                </a:solidFill>
                <a:latin typeface="+mn-lt"/>
                <a:ea typeface="+mn-ea"/>
                <a:cs typeface="+mn-cs"/>
              </a:defRPr>
            </a:lvl3pPr>
            <a:lvl4pPr marL="0" indent="0" algn="r" defTabSz="685800" rtl="0" eaLnBrk="1" latinLnBrk="0" hangingPunct="1">
              <a:lnSpc>
                <a:spcPct val="90000"/>
              </a:lnSpc>
              <a:spcAft>
                <a:spcPts val="900"/>
              </a:spcAft>
              <a:buFont typeface="Arial" panose="020B0604020202020204" pitchFamily="34" charset="0"/>
              <a:buNone/>
              <a:defRPr lang="da-DK" sz="3600" b="1" kern="1200" cap="none" baseline="0" dirty="0" smtClean="0">
                <a:solidFill>
                  <a:schemeClr val="bg1"/>
                </a:solidFill>
                <a:latin typeface="+mn-lt"/>
                <a:ea typeface="+mn-ea"/>
                <a:cs typeface="+mn-cs"/>
              </a:defRPr>
            </a:lvl4pPr>
            <a:lvl5pPr marL="0" indent="0" algn="r" defTabSz="685800" rtl="0" eaLnBrk="1" latinLnBrk="0" hangingPunct="1">
              <a:lnSpc>
                <a:spcPct val="90000"/>
              </a:lnSpc>
              <a:spcAft>
                <a:spcPts val="900"/>
              </a:spcAft>
              <a:buFont typeface="Arial" panose="020B0604020202020204" pitchFamily="34" charset="0"/>
              <a:buNone/>
              <a:defRPr lang="da-DK" sz="3600" b="1"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10" name="Pladsholder til tekst 9"/>
          <p:cNvSpPr>
            <a:spLocks noGrp="1"/>
          </p:cNvSpPr>
          <p:nvPr>
            <p:ph type="body" sz="quarter" idx="16" hasCustomPrompt="1"/>
          </p:nvPr>
        </p:nvSpPr>
        <p:spPr>
          <a:xfrm>
            <a:off x="4678760" y="1633538"/>
            <a:ext cx="3876278" cy="4669764"/>
          </a:xfrm>
          <a:noFill/>
        </p:spPr>
        <p:txBody>
          <a:bodyPr lIns="0" tIns="0" rIns="0" bIns="0"/>
          <a:lstStyle>
            <a:lvl1pPr marL="0" indent="0" algn="l" defTabSz="685800" rtl="0" eaLnBrk="1" latinLnBrk="0" hangingPunct="1">
              <a:lnSpc>
                <a:spcPct val="90000"/>
              </a:lnSpc>
              <a:spcAft>
                <a:spcPts val="900"/>
              </a:spcAft>
              <a:buFont typeface="Arial" panose="020B0604020202020204" pitchFamily="34" charset="0"/>
              <a:buNone/>
              <a:defRPr lang="da-DK" sz="3600" b="0" kern="1200" cap="none" baseline="0" dirty="0" smtClean="0">
                <a:solidFill>
                  <a:schemeClr val="bg1"/>
                </a:solidFill>
                <a:latin typeface="+mn-lt"/>
                <a:ea typeface="+mn-ea"/>
                <a:cs typeface="+mn-cs"/>
              </a:defRPr>
            </a:lvl1pPr>
            <a:lvl2pPr marL="0" indent="0" algn="l" defTabSz="685800" rtl="0" eaLnBrk="1" latinLnBrk="0" hangingPunct="1">
              <a:lnSpc>
                <a:spcPct val="90000"/>
              </a:lnSpc>
              <a:spcAft>
                <a:spcPts val="900"/>
              </a:spcAft>
              <a:buFont typeface="Arial" panose="020B0604020202020204" pitchFamily="34" charset="0"/>
              <a:buNone/>
              <a:defRPr lang="da-DK" sz="3600" b="0" kern="1200" cap="none" baseline="0" dirty="0" smtClean="0">
                <a:solidFill>
                  <a:schemeClr val="bg1"/>
                </a:solidFill>
                <a:latin typeface="+mn-lt"/>
                <a:ea typeface="+mn-ea"/>
                <a:cs typeface="+mn-cs"/>
              </a:defRPr>
            </a:lvl2pPr>
            <a:lvl3pPr marL="0" indent="0" algn="l" defTabSz="685800" rtl="0" eaLnBrk="1" latinLnBrk="0" hangingPunct="1">
              <a:lnSpc>
                <a:spcPct val="90000"/>
              </a:lnSpc>
              <a:spcAft>
                <a:spcPts val="900"/>
              </a:spcAft>
              <a:buFont typeface="Arial" panose="020B0604020202020204" pitchFamily="34" charset="0"/>
              <a:buNone/>
              <a:defRPr lang="da-DK" sz="3600" b="0" kern="1200" cap="none" baseline="0" dirty="0" smtClean="0">
                <a:solidFill>
                  <a:schemeClr val="bg1"/>
                </a:solidFill>
                <a:latin typeface="+mn-lt"/>
                <a:ea typeface="+mn-ea"/>
                <a:cs typeface="+mn-cs"/>
              </a:defRPr>
            </a:lvl3pPr>
            <a:lvl4pPr marL="0" indent="0" algn="l" defTabSz="685800" rtl="0" eaLnBrk="1" latinLnBrk="0" hangingPunct="1">
              <a:lnSpc>
                <a:spcPct val="90000"/>
              </a:lnSpc>
              <a:spcAft>
                <a:spcPts val="900"/>
              </a:spcAft>
              <a:buFont typeface="Arial" panose="020B0604020202020204" pitchFamily="34" charset="0"/>
              <a:buNone/>
              <a:defRPr lang="da-DK" sz="3600" b="0" kern="1200" cap="none" baseline="0" dirty="0" smtClean="0">
                <a:solidFill>
                  <a:schemeClr val="bg1"/>
                </a:solidFill>
                <a:latin typeface="+mn-lt"/>
                <a:ea typeface="+mn-ea"/>
                <a:cs typeface="+mn-cs"/>
              </a:defRPr>
            </a:lvl4pPr>
            <a:lvl5pPr marL="0" indent="0" algn="l" defTabSz="685800" rtl="0" eaLnBrk="1" latinLnBrk="0" hangingPunct="1">
              <a:lnSpc>
                <a:spcPct val="90000"/>
              </a:lnSpc>
              <a:spcAft>
                <a:spcPts val="900"/>
              </a:spcAft>
              <a:buFont typeface="Arial" panose="020B0604020202020204" pitchFamily="34" charset="0"/>
              <a:buNone/>
              <a:defRPr lang="da-DK" sz="3600" b="0" kern="1200" cap="none" baseline="0" dirty="0">
                <a:solidFill>
                  <a:schemeClr val="bg1"/>
                </a:solidFill>
                <a:latin typeface="+mn-lt"/>
                <a:ea typeface="+mn-ea"/>
                <a:cs typeface="+mn-cs"/>
              </a:defRPr>
            </a:lvl5pPr>
          </a:lstStyle>
          <a:p>
            <a:pPr lvl="0"/>
            <a:r>
              <a:rPr lang="en-GB" dirty="0"/>
              <a:t>Click to add text</a:t>
            </a:r>
          </a:p>
          <a:p>
            <a:pPr lvl="1"/>
            <a:r>
              <a:rPr lang="en-GB" dirty="0"/>
              <a:t>2</a:t>
            </a:r>
          </a:p>
          <a:p>
            <a:pPr lvl="2"/>
            <a:r>
              <a:rPr lang="en-GB" dirty="0"/>
              <a:t>3</a:t>
            </a:r>
          </a:p>
          <a:p>
            <a:pPr lvl="3"/>
            <a:r>
              <a:rPr lang="en-GB" dirty="0"/>
              <a:t>4</a:t>
            </a:r>
          </a:p>
          <a:p>
            <a:pPr lvl="4"/>
            <a:r>
              <a:rPr lang="en-GB" dirty="0"/>
              <a:t>5</a:t>
            </a:r>
          </a:p>
        </p:txBody>
      </p:sp>
      <p:sp>
        <p:nvSpPr>
          <p:cNvPr id="7" name="Titel 1"/>
          <p:cNvSpPr>
            <a:spLocks noGrp="1"/>
          </p:cNvSpPr>
          <p:nvPr>
            <p:ph type="title"/>
          </p:nvPr>
        </p:nvSpPr>
        <p:spPr>
          <a:xfrm>
            <a:off x="587377" y="622300"/>
            <a:ext cx="7967662" cy="849313"/>
          </a:xfrm>
        </p:spPr>
        <p:txBody>
          <a:bodyPr/>
          <a:lstStyle>
            <a:lvl1pPr>
              <a:defRPr>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Tree>
    <p:extLst>
      <p:ext uri="{BB962C8B-B14F-4D97-AF65-F5344CB8AC3E}">
        <p14:creationId xmlns:p14="http://schemas.microsoft.com/office/powerpoint/2010/main" val="26273087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ing ">
    <p:bg>
      <p:bgPr>
        <a:solidFill>
          <a:schemeClr val="accent1"/>
        </a:solidFill>
        <a:effectLst/>
      </p:bgPr>
    </p:bg>
    <p:spTree>
      <p:nvGrpSpPr>
        <p:cNvPr id="1" name=""/>
        <p:cNvGrpSpPr/>
        <p:nvPr/>
      </p:nvGrpSpPr>
      <p:grpSpPr>
        <a:xfrm>
          <a:off x="0" y="0"/>
          <a:ext cx="0" cy="0"/>
          <a:chOff x="0" y="0"/>
          <a:chExt cx="0" cy="0"/>
        </a:xfrm>
      </p:grpSpPr>
      <p:sp>
        <p:nvSpPr>
          <p:cNvPr id="4" name="Pladsholder til dato 3"/>
          <p:cNvSpPr>
            <a:spLocks noGrp="1"/>
          </p:cNvSpPr>
          <p:nvPr>
            <p:ph type="dt" sz="half" idx="10"/>
          </p:nvPr>
        </p:nvSpPr>
        <p:spPr/>
        <p:txBody>
          <a:bodyPr/>
          <a:lstStyle/>
          <a:p>
            <a:fld id="{259EC2F4-462D-4BD4-9025-86FD7D8AF145}"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
        <p:nvSpPr>
          <p:cNvPr id="7" name="Titel 1"/>
          <p:cNvSpPr>
            <a:spLocks noGrp="1"/>
          </p:cNvSpPr>
          <p:nvPr>
            <p:ph type="title" hasCustomPrompt="1"/>
          </p:nvPr>
        </p:nvSpPr>
        <p:spPr>
          <a:xfrm>
            <a:off x="587375" y="1633537"/>
            <a:ext cx="7967663" cy="4668837"/>
          </a:xfrm>
        </p:spPr>
        <p:txBody>
          <a:bodyPr anchor="t" anchorCtr="0"/>
          <a:lstStyle>
            <a:lvl1pPr>
              <a:defRPr sz="6400" b="0" baseline="0">
                <a:solidFill>
                  <a:schemeClr val="bg1"/>
                </a:solidFill>
              </a:defRPr>
            </a:lvl1pPr>
          </a:lstStyle>
          <a:p>
            <a:r>
              <a:rPr lang="en-GB" dirty="0"/>
              <a:t>Click to add title</a:t>
            </a:r>
          </a:p>
        </p:txBody>
      </p:sp>
    </p:spTree>
    <p:extLst>
      <p:ext uri="{BB962C8B-B14F-4D97-AF65-F5344CB8AC3E}">
        <p14:creationId xmlns:p14="http://schemas.microsoft.com/office/powerpoint/2010/main" val="35438843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7375" y="619125"/>
            <a:ext cx="7967663" cy="865188"/>
          </a:xfrm>
        </p:spPr>
        <p:txBody>
          <a:bodyPr/>
          <a:lstStyle/>
          <a:p>
            <a:r>
              <a:rPr lang="en-GB" dirty="0"/>
              <a:t>Click to add title</a:t>
            </a:r>
          </a:p>
        </p:txBody>
      </p:sp>
      <p:sp>
        <p:nvSpPr>
          <p:cNvPr id="3" name="Pladsholder til dato 2"/>
          <p:cNvSpPr>
            <a:spLocks noGrp="1"/>
          </p:cNvSpPr>
          <p:nvPr>
            <p:ph type="dt" sz="half" idx="10"/>
          </p:nvPr>
        </p:nvSpPr>
        <p:spPr/>
        <p:txBody>
          <a:bodyPr/>
          <a:lstStyle/>
          <a:p>
            <a:fld id="{76BEC015-C244-4BA1-A831-6C8E63A96CC2}" type="datetime1">
              <a:rPr lang="en-GB" smtClean="0"/>
              <a:t>22/08/2022</a:t>
            </a:fld>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slidenummer 4"/>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760930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image small lef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9144000" cy="6858000"/>
          </a:xfrm>
          <a:blipFill>
            <a:blip r:embed="rId2"/>
            <a:stretch>
              <a:fillRect/>
            </a:stretch>
          </a:blipFill>
        </p:spPr>
        <p:txBody>
          <a:bodyPr lIns="4932000" tIns="360000" anchor="ctr" anchorCtr="0"/>
          <a:lstStyle>
            <a:lvl1pPr marL="0" indent="0" algn="l" defTabSz="685800" rtl="0" eaLnBrk="1" latinLnBrk="0" hangingPunct="1">
              <a:lnSpc>
                <a:spcPct val="90000"/>
              </a:lnSpc>
              <a:spcBef>
                <a:spcPts val="750"/>
              </a:spcBef>
              <a:buFont typeface="Arial" panose="020B0604020202020204" pitchFamily="34" charset="0"/>
              <a:buNone/>
              <a:defRPr lang="da-DK" sz="2400" kern="1200" baseline="0" dirty="0">
                <a:solidFill>
                  <a:schemeClr val="bg1"/>
                </a:solidFill>
                <a:latin typeface="+mn-lt"/>
                <a:ea typeface="+mn-ea"/>
                <a:cs typeface="+mn-cs"/>
                <a:sym typeface="Wingdings" panose="05000000000000000000" pitchFamily="2" charset="2"/>
              </a:defRPr>
            </a:lvl1pPr>
          </a:lstStyle>
          <a:p>
            <a:r>
              <a:rPr lang="en-GB" dirty="0"/>
              <a:t> Click icon to </a:t>
            </a:r>
            <a:br>
              <a:rPr lang="en-GB" dirty="0"/>
            </a:br>
            <a:r>
              <a:rPr lang="en-GB" dirty="0"/>
              <a:t>insert image</a:t>
            </a:r>
          </a:p>
        </p:txBody>
      </p:sp>
      <p:sp>
        <p:nvSpPr>
          <p:cNvPr id="4" name="Pladsholder til dato 3"/>
          <p:cNvSpPr>
            <a:spLocks noGrp="1"/>
          </p:cNvSpPr>
          <p:nvPr>
            <p:ph type="dt" sz="half" idx="10"/>
          </p:nvPr>
        </p:nvSpPr>
        <p:spPr>
          <a:xfrm>
            <a:off x="7746833" y="-385200"/>
            <a:ext cx="611232" cy="176797"/>
          </a:xfrm>
        </p:spPr>
        <p:txBody>
          <a:bodyPr/>
          <a:lstStyle>
            <a:lvl1pPr>
              <a:defRPr sz="100">
                <a:solidFill>
                  <a:schemeClr val="bg1"/>
                </a:solidFill>
              </a:defRPr>
            </a:lvl1pPr>
          </a:lstStyle>
          <a:p>
            <a:fld id="{94BAEE1E-B5FD-4740-ACDA-6CAFC8D24650}" type="datetime1">
              <a:rPr lang="en-GB" smtClean="0"/>
              <a:t>22/08/2022</a:t>
            </a:fld>
            <a:endParaRPr lang="en-GB" dirty="0"/>
          </a:p>
        </p:txBody>
      </p:sp>
      <p:sp>
        <p:nvSpPr>
          <p:cNvPr id="5" name="Pladsholder til sidefod 4"/>
          <p:cNvSpPr>
            <a:spLocks noGrp="1"/>
          </p:cNvSpPr>
          <p:nvPr>
            <p:ph type="ftr" sz="quarter" idx="11"/>
          </p:nvPr>
        </p:nvSpPr>
        <p:spPr>
          <a:xfrm>
            <a:off x="2427371" y="-385200"/>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200"/>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4469607"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26" name="Pladsholder til tekst 14"/>
          <p:cNvSpPr>
            <a:spLocks noGrp="1"/>
          </p:cNvSpPr>
          <p:nvPr>
            <p:ph type="body" sz="quarter" idx="13" hasCustomPrompt="1"/>
          </p:nvPr>
        </p:nvSpPr>
        <p:spPr>
          <a:xfrm>
            <a:off x="587374" y="4042705"/>
            <a:ext cx="3563425"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8" name="Titel 1"/>
          <p:cNvSpPr>
            <a:spLocks noGrp="1"/>
          </p:cNvSpPr>
          <p:nvPr>
            <p:ph type="body" sz="quarter" idx="15" hasCustomPrompt="1"/>
          </p:nvPr>
        </p:nvSpPr>
        <p:spPr>
          <a:xfrm>
            <a:off x="587373" y="2610941"/>
            <a:ext cx="3563426" cy="1212926"/>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678034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fld id="{6EBD4858-3149-45CE-A7BF-0594A400CFEA}" type="datetime1">
              <a:rPr lang="en-GB" smtClean="0"/>
              <a:t>22/08/2022</a:t>
            </a:fld>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slidenummer 3"/>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631545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mt">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518027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User guide">
    <p:spTree>
      <p:nvGrpSpPr>
        <p:cNvPr id="1" name=""/>
        <p:cNvGrpSpPr/>
        <p:nvPr/>
      </p:nvGrpSpPr>
      <p:grpSpPr>
        <a:xfrm>
          <a:off x="0" y="0"/>
          <a:ext cx="0" cy="0"/>
          <a:chOff x="0" y="0"/>
          <a:chExt cx="0" cy="0"/>
        </a:xfrm>
      </p:grpSpPr>
      <p:sp>
        <p:nvSpPr>
          <p:cNvPr id="20" name="Title 1"/>
          <p:cNvSpPr txBox="1">
            <a:spLocks/>
          </p:cNvSpPr>
          <p:nvPr userDrawn="1"/>
        </p:nvSpPr>
        <p:spPr>
          <a:xfrm>
            <a:off x="587376" y="619126"/>
            <a:ext cx="7967662" cy="865188"/>
          </a:xfrm>
          <a:prstGeom prst="rect">
            <a:avLst/>
          </a:prstGeom>
        </p:spPr>
        <p:txBody>
          <a:bodyPr vert="horz" lIns="0" tIns="0" rIns="0" bIns="0" rtlCol="0" anchor="t" anchorCtr="0">
            <a:noAutofit/>
          </a:bodyPr>
          <a:lstStyle>
            <a:lvl1pPr>
              <a:lnSpc>
                <a:spcPct val="100000"/>
              </a:lnSpc>
              <a:spcBef>
                <a:spcPct val="0"/>
              </a:spcBef>
              <a:buNone/>
              <a:defRPr sz="3200">
                <a:solidFill>
                  <a:schemeClr val="bg1"/>
                </a:solidFill>
                <a:latin typeface="+mj-lt"/>
                <a:ea typeface="+mj-ea"/>
                <a:cs typeface="+mj-cs"/>
              </a:defRPr>
            </a:lvl1pPr>
          </a:lstStyle>
          <a:p>
            <a:pPr lvl="0"/>
            <a:r>
              <a:rPr lang="en-GB" sz="3000" dirty="0">
                <a:solidFill>
                  <a:schemeClr val="tx1"/>
                </a:solidFill>
              </a:rPr>
              <a:t>User guide </a:t>
            </a:r>
            <a:r>
              <a:rPr lang="en-GB" sz="1800" dirty="0">
                <a:solidFill>
                  <a:schemeClr val="tx1"/>
                </a:solidFill>
              </a:rPr>
              <a:t>– delete before use</a:t>
            </a:r>
          </a:p>
        </p:txBody>
      </p:sp>
      <p:sp>
        <p:nvSpPr>
          <p:cNvPr id="46" name="Text Box 48"/>
          <p:cNvSpPr txBox="1">
            <a:spLocks noChangeArrowheads="1"/>
          </p:cNvSpPr>
          <p:nvPr userDrawn="1"/>
        </p:nvSpPr>
        <p:spPr bwMode="auto">
          <a:xfrm>
            <a:off x="587376" y="1640495"/>
            <a:ext cx="1750290" cy="3876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UCPH PowerPoint templates</a:t>
            </a:r>
            <a:br>
              <a:rPr lang="en-GB" sz="1000" b="1" noProof="1">
                <a:solidFill>
                  <a:schemeClr val="tx1"/>
                </a:solidFill>
                <a:latin typeface="+mn-lt"/>
                <a:cs typeface="Arial" panose="020B0604020202020204" pitchFamily="34" charset="0"/>
              </a:rPr>
            </a:br>
            <a:r>
              <a:rPr lang="en-GB" sz="800" dirty="0">
                <a:effectLst/>
                <a:latin typeface="+mj-lt"/>
                <a:ea typeface="Calibri" panose="020F0502020204030204" pitchFamily="34" charset="0"/>
                <a:cs typeface="Times New Roman" panose="02020603050405020304" pitchFamily="18" charset="0"/>
              </a:rPr>
              <a:t>When you open PowerPoint on your UCPH computer, </a:t>
            </a:r>
            <a:r>
              <a:rPr lang="en-GB" sz="800" kern="1200" dirty="0">
                <a:solidFill>
                  <a:schemeClr val="tx1"/>
                </a:solidFill>
                <a:effectLst/>
                <a:latin typeface="Arial" charset="0"/>
                <a:ea typeface="Calibri" panose="020F0502020204030204" pitchFamily="34" charset="0"/>
                <a:cs typeface="Times New Roman" panose="02020603050405020304" pitchFamily="18" charset="0"/>
              </a:rPr>
              <a:t>PowerPoint opens</a:t>
            </a:r>
            <a:r>
              <a:rPr lang="en-GB" sz="800" dirty="0">
                <a:effectLst/>
                <a:latin typeface="+mj-lt"/>
                <a:ea typeface="Calibri" panose="020F0502020204030204" pitchFamily="34" charset="0"/>
                <a:cs typeface="Times New Roman" panose="02020603050405020304" pitchFamily="18" charset="0"/>
              </a:rPr>
              <a:t> a template in 4:3 format with an English UCPH logo.</a:t>
            </a:r>
          </a:p>
          <a:p>
            <a:pPr eaLnBrk="1" hangingPunct="1">
              <a:spcAft>
                <a:spcPts val="600"/>
              </a:spcAft>
              <a:defRPr/>
            </a:pPr>
            <a:r>
              <a:rPr lang="en-GB" sz="800" dirty="0">
                <a:effectLst/>
                <a:latin typeface="+mj-lt"/>
                <a:ea typeface="Calibri" panose="020F0502020204030204" pitchFamily="34" charset="0"/>
                <a:cs typeface="Times New Roman" panose="02020603050405020304" pitchFamily="18" charset="0"/>
              </a:rPr>
              <a:t>When you click on the UCPH tab in the toolbar, click "Select Template" to choose between templates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Danish and English </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4:3 and 16:9 formats</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in "full" or "empty" versions (in the full version there is an example of each slide type in the left-hand window)</a:t>
            </a:r>
          </a:p>
          <a:p>
            <a:pPr marL="88900" indent="-88900" eaLnBrk="1" hangingPunct="1">
              <a:spcAft>
                <a:spcPts val="600"/>
              </a:spcAft>
              <a:buFont typeface="Arial" panose="020B0604020202020204" pitchFamily="34" charset="0"/>
              <a:buChar char="•"/>
              <a:defRPr/>
            </a:pPr>
            <a:r>
              <a:rPr lang="en-GB" sz="800" dirty="0">
                <a:effectLst/>
                <a:latin typeface="+mj-lt"/>
                <a:ea typeface="Calibri" panose="020F0502020204030204" pitchFamily="34" charset="0"/>
                <a:cs typeface="Times New Roman" panose="02020603050405020304" pitchFamily="18" charset="0"/>
              </a:rPr>
              <a:t>as well as an example slide with text in English.</a:t>
            </a:r>
          </a:p>
          <a:p>
            <a:pPr>
              <a:lnSpc>
                <a:spcPct val="115000"/>
              </a:lnSpc>
              <a:spcAft>
                <a:spcPts val="1000"/>
              </a:spcAft>
            </a:pPr>
            <a:r>
              <a:rPr lang="en-GB" sz="800" dirty="0">
                <a:effectLst/>
                <a:latin typeface="+mj-lt"/>
                <a:ea typeface="Calibri" panose="020F0502020204030204" pitchFamily="34" charset="0"/>
                <a:cs typeface="Times New Roman" panose="02020603050405020304" pitchFamily="18" charset="0"/>
              </a:rPr>
              <a:t>If you use a 'full' version, you must delete the slides you do not want to use.</a:t>
            </a:r>
            <a:br>
              <a:rPr lang="en-GB" sz="800" dirty="0">
                <a:effectLst/>
                <a:latin typeface="+mj-lt"/>
                <a:ea typeface="Calibri" panose="020F0502020204030204" pitchFamily="34" charset="0"/>
                <a:cs typeface="Times New Roman" panose="02020603050405020304" pitchFamily="18" charset="0"/>
              </a:rPr>
            </a:br>
            <a:br>
              <a:rPr lang="en-GB" sz="800" dirty="0">
                <a:effectLst/>
                <a:latin typeface="+mj-lt"/>
                <a:ea typeface="Calibri" panose="020F0502020204030204" pitchFamily="34" charset="0"/>
                <a:cs typeface="Times New Roman" panose="02020603050405020304" pitchFamily="18" charset="0"/>
              </a:rPr>
            </a:br>
            <a:r>
              <a:rPr lang="en-GB" sz="800" dirty="0">
                <a:effectLst/>
                <a:latin typeface="+mj-lt"/>
                <a:ea typeface="Calibri" panose="020F0502020204030204" pitchFamily="34" charset="0"/>
                <a:cs typeface="Times New Roman" panose="02020603050405020304" pitchFamily="18" charset="0"/>
              </a:rPr>
              <a:t>Mac users and others can download PowerPoint templates at</a:t>
            </a:r>
          </a:p>
          <a:p>
            <a:pPr>
              <a:lnSpc>
                <a:spcPct val="115000"/>
              </a:lnSpc>
              <a:spcAft>
                <a:spcPts val="1000"/>
              </a:spcAft>
            </a:pPr>
            <a:r>
              <a:rPr lang="en-GB" sz="800" dirty="0">
                <a:solidFill>
                  <a:schemeClr val="accent4"/>
                </a:solidFill>
                <a:effectLst/>
                <a:latin typeface="+mj-lt"/>
                <a:ea typeface="Calibri" panose="020F0502020204030204" pitchFamily="34" charset="0"/>
                <a:cs typeface="Times New Roman" panose="02020603050405020304" pitchFamily="18" charset="0"/>
                <a:hlinkClick r:id="rId2"/>
              </a:rPr>
              <a:t>www.designguide.ku.dk/ku/skabeloner/powerpoint/praesentationer/</a:t>
            </a:r>
            <a:endParaRPr lang="en-GB" sz="800" dirty="0">
              <a:solidFill>
                <a:schemeClr val="accent4"/>
              </a:solidFill>
              <a:effectLst/>
              <a:latin typeface="+mj-lt"/>
              <a:ea typeface="Calibri" panose="020F0502020204030204" pitchFamily="34" charset="0"/>
              <a:cs typeface="Times New Roman" panose="02020603050405020304" pitchFamily="18" charset="0"/>
            </a:endParaRPr>
          </a:p>
        </p:txBody>
      </p:sp>
      <p:sp>
        <p:nvSpPr>
          <p:cNvPr id="47" name="Text Box 48"/>
          <p:cNvSpPr txBox="1">
            <a:spLocks noChangeArrowheads="1"/>
          </p:cNvSpPr>
          <p:nvPr userDrawn="1"/>
        </p:nvSpPr>
        <p:spPr bwMode="auto">
          <a:xfrm>
            <a:off x="2570384" y="3966227"/>
            <a:ext cx="1755548" cy="189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your unit name (e.g. your department), page numbers and the date</a:t>
            </a:r>
            <a:endParaRPr lang="en-GB" sz="800" dirty="0">
              <a:effectLst/>
              <a:latin typeface="+mj-lt"/>
              <a:ea typeface="Calibri" panose="020F0502020204030204" pitchFamily="34" charset="0"/>
              <a:cs typeface="Times New Roman" panose="02020603050405020304" pitchFamily="18" charset="0"/>
            </a:endParaRP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1. </a:t>
            </a:r>
            <a:r>
              <a:rPr lang="en-GB" sz="800" dirty="0">
                <a:effectLst/>
                <a:latin typeface="+mj-lt"/>
                <a:ea typeface="Calibri" panose="020F0502020204030204" pitchFamily="34" charset="0"/>
                <a:cs typeface="Times New Roman" panose="02020603050405020304" pitchFamily="18" charset="0"/>
              </a:rPr>
              <a:t>Click on </a:t>
            </a:r>
            <a:r>
              <a:rPr lang="en-GB" sz="800" b="1" dirty="0">
                <a:effectLst/>
                <a:latin typeface="+mj-lt"/>
                <a:ea typeface="Calibri" panose="020F0502020204030204" pitchFamily="34" charset="0"/>
                <a:cs typeface="Times New Roman" panose="02020603050405020304" pitchFamily="18" charset="0"/>
              </a:rPr>
              <a:t>Insert</a:t>
            </a:r>
            <a:r>
              <a:rPr lang="en-GB" sz="800" dirty="0">
                <a:effectLst/>
                <a:latin typeface="+mj-lt"/>
                <a:ea typeface="Calibri" panose="020F0502020204030204" pitchFamily="34" charset="0"/>
                <a:cs typeface="Times New Roman" panose="02020603050405020304" pitchFamily="18" charset="0"/>
              </a:rPr>
              <a:t> in the top menu</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2.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Header and Footer</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3. </a:t>
            </a:r>
            <a:r>
              <a:rPr lang="en-GB" sz="800" dirty="0">
                <a:effectLst/>
                <a:latin typeface="+mj-lt"/>
                <a:ea typeface="Calibri" panose="020F0502020204030204" pitchFamily="34" charset="0"/>
                <a:cs typeface="Times New Roman" panose="02020603050405020304" pitchFamily="18" charset="0"/>
              </a:rPr>
              <a:t>Fill in the fields</a:t>
            </a:r>
          </a:p>
          <a:p>
            <a:pPr>
              <a:lnSpc>
                <a:spcPct val="90000"/>
              </a:lnSpc>
              <a:spcAft>
                <a:spcPts val="1000"/>
              </a:spcAft>
            </a:pPr>
            <a:r>
              <a:rPr lang="en-GB" sz="800" b="1" dirty="0">
                <a:effectLst/>
                <a:latin typeface="+mj-lt"/>
                <a:ea typeface="Calibri" panose="020F0502020204030204" pitchFamily="34" charset="0"/>
                <a:cs typeface="Times New Roman" panose="02020603050405020304" pitchFamily="18" charset="0"/>
              </a:rPr>
              <a:t>4. </a:t>
            </a:r>
            <a:r>
              <a:rPr lang="en-GB" sz="800" dirty="0">
                <a:effectLst/>
                <a:latin typeface="+mj-lt"/>
                <a:ea typeface="Calibri" panose="020F0502020204030204" pitchFamily="34" charset="0"/>
                <a:cs typeface="Times New Roman" panose="02020603050405020304" pitchFamily="18" charset="0"/>
              </a:rPr>
              <a:t>Select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a:t>
            </a:r>
            <a:r>
              <a:rPr lang="en-GB" sz="800" b="1" dirty="0">
                <a:effectLst/>
                <a:latin typeface="+mj-lt"/>
                <a:ea typeface="Calibri" panose="020F0502020204030204" pitchFamily="34" charset="0"/>
                <a:cs typeface="Times New Roman" panose="02020603050405020304" pitchFamily="18" charset="0"/>
              </a:rPr>
              <a:t>to all </a:t>
            </a:r>
            <a:r>
              <a:rPr lang="en-GB" sz="800" dirty="0">
                <a:effectLst/>
                <a:latin typeface="+mj-lt"/>
                <a:ea typeface="Calibri" panose="020F0502020204030204" pitchFamily="34" charset="0"/>
                <a:cs typeface="Times New Roman" panose="02020603050405020304" pitchFamily="18" charset="0"/>
              </a:rPr>
              <a:t>or </a:t>
            </a:r>
            <a:r>
              <a:rPr lang="en-GB" sz="800" b="1" dirty="0">
                <a:effectLst/>
                <a:latin typeface="+mj-lt"/>
                <a:ea typeface="Calibri" panose="020F0502020204030204" pitchFamily="34" charset="0"/>
                <a:cs typeface="Times New Roman" panose="02020603050405020304" pitchFamily="18" charset="0"/>
              </a:rPr>
              <a:t>Apply</a:t>
            </a:r>
            <a:r>
              <a:rPr lang="en-GB" sz="800" dirty="0">
                <a:effectLst/>
                <a:latin typeface="+mj-lt"/>
                <a:ea typeface="Calibri" panose="020F0502020204030204" pitchFamily="34" charset="0"/>
                <a:cs typeface="Times New Roman" panose="02020603050405020304" pitchFamily="18" charset="0"/>
              </a:rPr>
              <a:t> if it is only to be used on a single slide</a:t>
            </a:r>
          </a:p>
          <a:p>
            <a:pPr>
              <a:lnSpc>
                <a:spcPct val="90000"/>
              </a:lnSpc>
              <a:spcAft>
                <a:spcPts val="1000"/>
              </a:spcAft>
            </a:pPr>
            <a:r>
              <a:rPr lang="en-GB" sz="800" dirty="0">
                <a:effectLst/>
                <a:latin typeface="+mj-lt"/>
                <a:ea typeface="Calibri" panose="020F0502020204030204" pitchFamily="34" charset="0"/>
                <a:cs typeface="Times New Roman" panose="02020603050405020304" pitchFamily="18" charset="0"/>
              </a:rPr>
              <a:t>The information goes on the right-hand side of the page in the grey top bar.</a:t>
            </a:r>
          </a:p>
        </p:txBody>
      </p:sp>
      <p:sp>
        <p:nvSpPr>
          <p:cNvPr id="48" name="Text Box 48"/>
          <p:cNvSpPr txBox="1">
            <a:spLocks noChangeArrowheads="1"/>
          </p:cNvSpPr>
          <p:nvPr userDrawn="1"/>
        </p:nvSpPr>
        <p:spPr bwMode="auto">
          <a:xfrm>
            <a:off x="587375" y="5688880"/>
            <a:ext cx="189959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Create a new slide (2010 + 2013 and 2016 version) </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b="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p:txBody>
      </p:sp>
      <p:pic>
        <p:nvPicPr>
          <p:cNvPr id="49" name="Billede 40"/>
          <p:cNvPicPr>
            <a:picLocks noChangeAspect="1"/>
          </p:cNvPicPr>
          <p:nvPr userDrawn="1"/>
        </p:nvPicPr>
        <p:blipFill rotWithShape="1">
          <a:blip r:embed="rId3"/>
          <a:srcRect l="36944" r="2272" b="69429"/>
          <a:stretch/>
        </p:blipFill>
        <p:spPr>
          <a:xfrm>
            <a:off x="4157637" y="2896656"/>
            <a:ext cx="395416" cy="126627"/>
          </a:xfrm>
          <a:prstGeom prst="rect">
            <a:avLst/>
          </a:prstGeom>
        </p:spPr>
      </p:pic>
      <p:sp>
        <p:nvSpPr>
          <p:cNvPr id="50" name="Text Box 48"/>
          <p:cNvSpPr txBox="1">
            <a:spLocks noChangeArrowheads="1"/>
          </p:cNvSpPr>
          <p:nvPr userDrawn="1"/>
        </p:nvSpPr>
        <p:spPr bwMode="auto">
          <a:xfrm>
            <a:off x="2570384" y="2582327"/>
            <a:ext cx="1624241"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Replace slide type</a:t>
            </a:r>
            <a:br>
              <a:rPr lang="en-GB" sz="1000" b="1" noProof="1">
                <a:solidFill>
                  <a:schemeClr val="tx1"/>
                </a:solidFill>
                <a:latin typeface="+mn-lt"/>
                <a:cs typeface="Arial" panose="020B0604020202020204" pitchFamily="34" charset="0"/>
              </a:rPr>
            </a:br>
            <a:r>
              <a:rPr lang="en-GB" altLang="da-DK" sz="800" b="1" noProof="1">
                <a:solidFill>
                  <a:schemeClr val="tx1"/>
                </a:solidFill>
                <a:latin typeface="+mn-lt"/>
                <a:cs typeface="Arial" panose="020B0604020202020204" pitchFamily="34" charset="0"/>
              </a:rPr>
              <a:t>1. </a:t>
            </a:r>
            <a:r>
              <a:rPr lang="en-GB" altLang="da-DK" sz="800" noProof="1">
                <a:solidFill>
                  <a:schemeClr val="tx1"/>
                </a:solidFill>
                <a:latin typeface="+mn-lt"/>
                <a:cs typeface="Arial" panose="020B0604020202020204" pitchFamily="34" charset="0"/>
              </a:rPr>
              <a:t>Click on </a:t>
            </a:r>
            <a:r>
              <a:rPr lang="en-GB" altLang="da-DK" sz="800" b="1" noProof="1">
                <a:solidFill>
                  <a:schemeClr val="tx1"/>
                </a:solidFill>
                <a:latin typeface="+mn-lt"/>
                <a:cs typeface="Arial" panose="020B0604020202020204" pitchFamily="34" charset="0"/>
              </a:rPr>
              <a:t>Home</a:t>
            </a:r>
          </a:p>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Select </a:t>
            </a:r>
            <a:r>
              <a:rPr lang="en-GB" altLang="da-DK" sz="800" b="1" baseline="0" noProof="1">
                <a:solidFill>
                  <a:schemeClr val="tx1"/>
                </a:solidFill>
                <a:latin typeface="+mn-lt"/>
                <a:cs typeface="Arial" panose="020B0604020202020204" pitchFamily="34" charset="0"/>
              </a:rPr>
              <a:t>Layout</a:t>
            </a:r>
            <a:r>
              <a:rPr lang="en-GB" altLang="da-DK" sz="800" baseline="0" noProof="1">
                <a:solidFill>
                  <a:schemeClr val="tx1"/>
                </a:solidFill>
                <a:latin typeface="+mn-lt"/>
                <a:cs typeface="Arial" panose="020B0604020202020204" pitchFamily="34" charset="0"/>
              </a:rPr>
              <a:t> to change the layout of your current slide.</a:t>
            </a:r>
          </a:p>
        </p:txBody>
      </p:sp>
      <p:sp>
        <p:nvSpPr>
          <p:cNvPr id="51" name="Text Box 48"/>
          <p:cNvSpPr txBox="1">
            <a:spLocks noChangeArrowheads="1"/>
          </p:cNvSpPr>
          <p:nvPr userDrawn="1"/>
        </p:nvSpPr>
        <p:spPr bwMode="auto">
          <a:xfrm>
            <a:off x="2570384" y="3315092"/>
            <a:ext cx="16346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sz="1000" b="1" noProof="1">
                <a:solidFill>
                  <a:schemeClr val="tx1"/>
                </a:solidFill>
                <a:latin typeface="+mn-lt"/>
                <a:cs typeface="Arial" panose="020B0604020202020204" pitchFamily="34" charset="0"/>
              </a:rPr>
              <a:t>Font</a:t>
            </a:r>
            <a:br>
              <a:rPr lang="en-GB" sz="1000" b="1" noProof="1">
                <a:solidFill>
                  <a:schemeClr val="tx1"/>
                </a:solidFill>
                <a:latin typeface="+mn-lt"/>
                <a:cs typeface="Arial" panose="020B0604020202020204" pitchFamily="34" charset="0"/>
              </a:rPr>
            </a:br>
            <a:r>
              <a:rPr lang="en-GB" altLang="da-DK" sz="800" b="0" noProof="1">
                <a:solidFill>
                  <a:schemeClr val="tx1"/>
                </a:solidFill>
                <a:latin typeface="+mn-lt"/>
                <a:cs typeface="Arial" panose="020B0604020202020204" pitchFamily="34" charset="0"/>
              </a:rPr>
              <a:t>UCPH uses the font Microsoft New Tai Lue in PowerPoint.</a:t>
            </a:r>
            <a:endParaRPr lang="en-GB" altLang="da-DK" sz="800" b="0" baseline="0" noProof="1">
              <a:solidFill>
                <a:schemeClr val="tx1"/>
              </a:solidFill>
              <a:latin typeface="+mn-lt"/>
              <a:cs typeface="Arial" panose="020B0604020202020204" pitchFamily="34" charset="0"/>
            </a:endParaRPr>
          </a:p>
        </p:txBody>
      </p:sp>
      <p:sp>
        <p:nvSpPr>
          <p:cNvPr id="52" name="Text Box 48"/>
          <p:cNvSpPr txBox="1">
            <a:spLocks noChangeArrowheads="1"/>
          </p:cNvSpPr>
          <p:nvPr userDrawn="1"/>
        </p:nvSpPr>
        <p:spPr bwMode="auto">
          <a:xfrm>
            <a:off x="4739114" y="1627125"/>
            <a:ext cx="1634624"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Gridliness and Guides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To see gridlines and guides</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Click on </a:t>
            </a:r>
            <a:r>
              <a:rPr lang="en-GB" sz="800" b="1" noProof="1">
                <a:solidFill>
                  <a:schemeClr val="tx1"/>
                </a:solidFill>
                <a:latin typeface="+mj-lt"/>
                <a:cs typeface="Arial" panose="020B0604020202020204" pitchFamily="34" charset="0"/>
              </a:rPr>
              <a:t>View</a:t>
            </a:r>
          </a:p>
          <a:p>
            <a:pPr marL="0" indent="0" eaLnBrk="1" hangingPunct="1">
              <a:lnSpc>
                <a:spcPct val="90000"/>
              </a:lnSpc>
              <a:spcAft>
                <a:spcPts val="600"/>
              </a:spcAft>
              <a:buNone/>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Select </a:t>
            </a:r>
            <a:r>
              <a:rPr lang="en-GB" sz="800" b="1" noProof="1">
                <a:solidFill>
                  <a:schemeClr val="tx1"/>
                </a:solidFill>
                <a:latin typeface="+mj-lt"/>
                <a:cs typeface="Arial" panose="020B0604020202020204" pitchFamily="34" charset="0"/>
              </a:rPr>
              <a:t>Gridlines</a:t>
            </a:r>
            <a:r>
              <a:rPr lang="en-GB" sz="800" b="0" noProof="1">
                <a:solidFill>
                  <a:schemeClr val="tx1"/>
                </a:solidFill>
                <a:latin typeface="+mj-lt"/>
                <a:cs typeface="Arial" panose="020B0604020202020204" pitchFamily="34" charset="0"/>
              </a:rPr>
              <a:t> and/or </a:t>
            </a:r>
            <a:r>
              <a:rPr lang="en-GB" sz="800" b="1" noProof="1">
                <a:solidFill>
                  <a:schemeClr val="tx1"/>
                </a:solidFill>
                <a:latin typeface="+mj-lt"/>
                <a:cs typeface="Arial" panose="020B0604020202020204" pitchFamily="34" charset="0"/>
              </a:rPr>
              <a:t>Guides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To establish additional gridlines and guides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1. </a:t>
            </a:r>
            <a:r>
              <a:rPr lang="en-GB" sz="800" b="0" noProof="1">
                <a:solidFill>
                  <a:schemeClr val="tx1"/>
                </a:solidFill>
                <a:latin typeface="+mj-lt"/>
                <a:cs typeface="Arial" panose="020B0604020202020204" pitchFamily="34" charset="0"/>
              </a:rPr>
              <a:t>Hover the mouse over an existing gridline and click on the line (coordinates of the line are displayed)</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Hold down the </a:t>
            </a:r>
            <a:r>
              <a:rPr lang="en-GB" sz="800" b="1" noProof="1">
                <a:solidFill>
                  <a:schemeClr val="tx1"/>
                </a:solidFill>
                <a:latin typeface="+mj-lt"/>
                <a:cs typeface="Arial" panose="020B0604020202020204" pitchFamily="34" charset="0"/>
              </a:rPr>
              <a:t>CTRL key </a:t>
            </a:r>
            <a:r>
              <a:rPr lang="en-GB" sz="800" b="0" noProof="1">
                <a:solidFill>
                  <a:schemeClr val="tx1"/>
                </a:solidFill>
                <a:latin typeface="+mj-lt"/>
                <a:cs typeface="Arial" panose="020B0604020202020204" pitchFamily="34" charset="0"/>
              </a:rPr>
              <a:t>while you move the location of the line (adds a new line).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Press Alt + F9 for a rapid display of gridlines</a:t>
            </a:r>
          </a:p>
        </p:txBody>
      </p:sp>
      <p:sp>
        <p:nvSpPr>
          <p:cNvPr id="53" name="Text Box 48"/>
          <p:cNvSpPr txBox="1">
            <a:spLocks noChangeArrowheads="1"/>
          </p:cNvSpPr>
          <p:nvPr userDrawn="1"/>
        </p:nvSpPr>
        <p:spPr bwMode="auto">
          <a:xfrm>
            <a:off x="4728822" y="4141417"/>
            <a:ext cx="163462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Insert picture</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On layouts with picture placeholders: Click the icon and select </a:t>
            </a:r>
            <a:r>
              <a:rPr lang="en-GB" sz="800" b="1" noProof="1">
                <a:solidFill>
                  <a:schemeClr val="tx1"/>
                </a:solidFill>
                <a:latin typeface="+mj-lt"/>
                <a:cs typeface="Arial" panose="020B0604020202020204" pitchFamily="34" charset="0"/>
              </a:rPr>
              <a:t>Insert</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The text  ”Clik here to insert image” will not be visible in presentation mode.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You can find UCPH-images, which are adapted to and minimised to the 4:3 and 16:9 format via this link: </a:t>
            </a:r>
            <a:br>
              <a:rPr lang="en-GB" sz="800" b="0"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 </a:t>
            </a:r>
            <a:r>
              <a:rPr lang="en-GB" sz="800" b="0" noProof="1">
                <a:solidFill>
                  <a:schemeClr val="accent4"/>
                </a:solidFill>
                <a:latin typeface="+mj-lt"/>
                <a:cs typeface="Arial" panose="020B0604020202020204" pitchFamily="34" charset="0"/>
                <a:hlinkClick r:id="rId4"/>
              </a:rPr>
              <a:t>http://image.ku.dk/lightbox/211/13407586855728741badb20/</a:t>
            </a:r>
            <a:r>
              <a:rPr lang="en-GB" sz="800" b="0" baseline="0" noProof="1">
                <a:solidFill>
                  <a:schemeClr val="accent4"/>
                </a:solidFill>
                <a:latin typeface="+mj-lt"/>
                <a:cs typeface="Arial" panose="020B0604020202020204" pitchFamily="34" charset="0"/>
                <a:hlinkClick r:id="rId4"/>
              </a:rPr>
              <a:t> </a:t>
            </a:r>
            <a:endParaRPr lang="en-GB" sz="800" b="0" noProof="1">
              <a:solidFill>
                <a:schemeClr val="accent4"/>
              </a:solidFill>
              <a:latin typeface="+mj-lt"/>
              <a:cs typeface="Arial" panose="020B0604020202020204" pitchFamily="34" charset="0"/>
            </a:endParaRP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Select slide show-view to activate the link.</a:t>
            </a:r>
          </a:p>
        </p:txBody>
      </p:sp>
      <p:sp>
        <p:nvSpPr>
          <p:cNvPr id="54" name="Text Box 48"/>
          <p:cNvSpPr txBox="1">
            <a:spLocks noChangeArrowheads="1"/>
          </p:cNvSpPr>
          <p:nvPr userDrawn="1"/>
        </p:nvSpPr>
        <p:spPr bwMode="auto">
          <a:xfrm>
            <a:off x="6691561" y="1640495"/>
            <a:ext cx="16346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Image sizes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The optimal picture sizes are</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4:3-format: 1.500 x 1.073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16:9-format: 1.500 x 818 pixels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Save the images in 72 dpi and in "jpg medium quality"</a:t>
            </a:r>
          </a:p>
        </p:txBody>
      </p:sp>
      <p:sp>
        <p:nvSpPr>
          <p:cNvPr id="55" name="Text Box 48"/>
          <p:cNvSpPr txBox="1">
            <a:spLocks noChangeArrowheads="1"/>
          </p:cNvSpPr>
          <p:nvPr userDrawn="1"/>
        </p:nvSpPr>
        <p:spPr bwMode="auto">
          <a:xfrm>
            <a:off x="6691561" y="2720006"/>
            <a:ext cx="1634624" cy="1920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Trimming pictures</a:t>
            </a:r>
            <a:br>
              <a:rPr lang="en-GB" sz="1000" b="1" noProof="1">
                <a:solidFill>
                  <a:schemeClr val="tx1"/>
                </a:solidFill>
                <a:latin typeface="+mj-lt"/>
                <a:cs typeface="Arial" panose="020B0604020202020204" pitchFamily="34" charset="0"/>
              </a:rPr>
            </a:br>
            <a:r>
              <a:rPr lang="en-GB" sz="800" b="1" noProof="1">
                <a:solidFill>
                  <a:schemeClr val="tx1"/>
                </a:solidFill>
                <a:latin typeface="+mj-lt"/>
                <a:cs typeface="Arial" panose="020B0604020202020204" pitchFamily="34" charset="0"/>
              </a:rPr>
              <a:t>1</a:t>
            </a:r>
            <a:r>
              <a:rPr lang="en-GB" sz="800" b="0" noProof="1">
                <a:solidFill>
                  <a:schemeClr val="tx1"/>
                </a:solidFill>
                <a:latin typeface="+mj-lt"/>
                <a:cs typeface="Arial" panose="020B0604020202020204" pitchFamily="34" charset="0"/>
              </a:rPr>
              <a:t>. Click</a:t>
            </a:r>
            <a:r>
              <a:rPr lang="en-GB" sz="800" b="1" noProof="1">
                <a:solidFill>
                  <a:schemeClr val="tx1"/>
                </a:solidFill>
                <a:latin typeface="+mj-lt"/>
                <a:cs typeface="Arial" panose="020B0604020202020204" pitchFamily="34" charset="0"/>
              </a:rPr>
              <a:t> Crop </a:t>
            </a:r>
            <a:r>
              <a:rPr lang="en-GB" sz="800" b="0" noProof="1">
                <a:solidFill>
                  <a:schemeClr val="tx1"/>
                </a:solidFill>
                <a:latin typeface="+mj-lt"/>
                <a:cs typeface="Arial" panose="020B0604020202020204" pitchFamily="34" charset="0"/>
              </a:rPr>
              <a:t>to change the image focus/size</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2. </a:t>
            </a:r>
            <a:r>
              <a:rPr lang="en-GB" sz="800" b="0" noProof="1">
                <a:solidFill>
                  <a:schemeClr val="tx1"/>
                </a:solidFill>
                <a:latin typeface="+mj-lt"/>
                <a:cs typeface="Arial" panose="020B0604020202020204" pitchFamily="34" charset="0"/>
              </a:rPr>
              <a:t>If you want to scale the picture, hold the </a:t>
            </a:r>
            <a:r>
              <a:rPr lang="en-GB" sz="800" b="1" noProof="1">
                <a:solidFill>
                  <a:schemeClr val="tx1"/>
                </a:solidFill>
                <a:latin typeface="+mj-lt"/>
                <a:cs typeface="Arial" panose="020B0604020202020204" pitchFamily="34" charset="0"/>
              </a:rPr>
              <a:t>SHIFT</a:t>
            </a:r>
            <a:r>
              <a:rPr lang="en-GB" sz="800" b="0" noProof="1">
                <a:solidFill>
                  <a:schemeClr val="tx1"/>
                </a:solidFill>
                <a:latin typeface="+mj-lt"/>
                <a:cs typeface="Arial" panose="020B0604020202020204" pitchFamily="34" charset="0"/>
              </a:rPr>
              <a:t> button down while dragging in the image corners</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3. </a:t>
            </a:r>
            <a:r>
              <a:rPr lang="en-GB" sz="800" b="0" noProof="1">
                <a:solidFill>
                  <a:schemeClr val="tx1"/>
                </a:solidFill>
                <a:latin typeface="+mj-lt"/>
                <a:cs typeface="Arial" panose="020B0604020202020204" pitchFamily="34" charset="0"/>
              </a:rPr>
              <a:t>Right-click on the picture and select </a:t>
            </a:r>
            <a:r>
              <a:rPr lang="en-GB" sz="800" b="1" noProof="1">
                <a:solidFill>
                  <a:schemeClr val="tx1"/>
                </a:solidFill>
                <a:latin typeface="+mj-lt"/>
                <a:cs typeface="Arial" panose="020B0604020202020204" pitchFamily="34" charset="0"/>
              </a:rPr>
              <a:t>Send to back</a:t>
            </a:r>
          </a:p>
          <a:p>
            <a:pPr eaLnBrk="1" hangingPunct="1">
              <a:lnSpc>
                <a:spcPct val="90000"/>
              </a:lnSpc>
              <a:spcAft>
                <a:spcPts val="600"/>
              </a:spcAft>
              <a:defRPr/>
            </a:pPr>
            <a:r>
              <a:rPr lang="en-GB" sz="800" b="1" noProof="1">
                <a:solidFill>
                  <a:schemeClr val="tx1"/>
                </a:solidFill>
                <a:latin typeface="+mj-lt"/>
                <a:cs typeface="Arial" panose="020B0604020202020204" pitchFamily="34" charset="0"/>
              </a:rPr>
              <a:t>Tip: </a:t>
            </a:r>
            <a:r>
              <a:rPr lang="en-GB" sz="800" b="0" noProof="1">
                <a:solidFill>
                  <a:schemeClr val="tx1"/>
                </a:solidFill>
                <a:latin typeface="+mj-lt"/>
                <a:cs typeface="Arial" panose="020B0604020202020204" pitchFamily="34" charset="0"/>
              </a:rPr>
              <a:t>If you delete the picture and inserts a new, the picture may be in front of text and graphics. If this happens, you must select the image, right-click and select </a:t>
            </a:r>
            <a:r>
              <a:rPr lang="en-GB" sz="800" b="1" noProof="1">
                <a:solidFill>
                  <a:schemeClr val="tx1"/>
                </a:solidFill>
                <a:latin typeface="+mj-lt"/>
                <a:cs typeface="Arial" panose="020B0604020202020204" pitchFamily="34" charset="0"/>
              </a:rPr>
              <a:t>Send to back</a:t>
            </a:r>
          </a:p>
        </p:txBody>
      </p:sp>
      <p:sp>
        <p:nvSpPr>
          <p:cNvPr id="56" name="Text Box 48"/>
          <p:cNvSpPr txBox="1">
            <a:spLocks noChangeArrowheads="1"/>
          </p:cNvSpPr>
          <p:nvPr userDrawn="1"/>
        </p:nvSpPr>
        <p:spPr bwMode="auto">
          <a:xfrm>
            <a:off x="6691561" y="4765322"/>
            <a:ext cx="1634624" cy="99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Template colors</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You can choose between a range of colors for backgrounds and graphs.</a:t>
            </a:r>
          </a:p>
          <a:p>
            <a:pPr eaLnBrk="1" hangingPunct="1">
              <a:lnSpc>
                <a:spcPct val="90000"/>
              </a:lnSpc>
              <a:spcAft>
                <a:spcPts val="600"/>
              </a:spcAft>
              <a:defRPr/>
            </a:pPr>
            <a:r>
              <a:rPr lang="en-GB" sz="800" b="0" noProof="1">
                <a:solidFill>
                  <a:schemeClr val="tx1"/>
                </a:solidFill>
                <a:latin typeface="+mj-lt"/>
                <a:cs typeface="Arial" panose="020B0604020202020204" pitchFamily="34" charset="0"/>
              </a:rPr>
              <a:t>Right-click on the surface of which you want to change the color and then click on the paint can icon</a:t>
            </a:r>
          </a:p>
        </p:txBody>
      </p:sp>
      <p:sp>
        <p:nvSpPr>
          <p:cNvPr id="57" name="Text Box 48"/>
          <p:cNvSpPr txBox="1">
            <a:spLocks noChangeArrowheads="1"/>
          </p:cNvSpPr>
          <p:nvPr userDrawn="1"/>
        </p:nvSpPr>
        <p:spPr bwMode="auto">
          <a:xfrm>
            <a:off x="6691561" y="5815137"/>
            <a:ext cx="16346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spcAft>
                <a:spcPts val="600"/>
              </a:spcAft>
              <a:defRPr/>
            </a:pPr>
            <a:r>
              <a:rPr lang="en-GB" sz="1000" b="1" noProof="1">
                <a:solidFill>
                  <a:schemeClr val="tx1"/>
                </a:solidFill>
                <a:latin typeface="+mj-lt"/>
                <a:cs typeface="Arial" panose="020B0604020202020204" pitchFamily="34" charset="0"/>
              </a:rPr>
              <a:t>Further information</a:t>
            </a:r>
            <a:br>
              <a:rPr lang="en-GB" sz="1000" b="1" noProof="1">
                <a:solidFill>
                  <a:schemeClr val="tx1"/>
                </a:solidFill>
                <a:latin typeface="+mj-lt"/>
                <a:cs typeface="Arial" panose="020B0604020202020204" pitchFamily="34" charset="0"/>
              </a:rPr>
            </a:br>
            <a:r>
              <a:rPr lang="en-GB" sz="800" b="0" noProof="1">
                <a:solidFill>
                  <a:schemeClr val="tx1"/>
                </a:solidFill>
                <a:latin typeface="+mj-lt"/>
                <a:cs typeface="Arial" panose="020B0604020202020204" pitchFamily="34" charset="0"/>
              </a:rPr>
              <a:t>See</a:t>
            </a:r>
            <a:r>
              <a:rPr lang="en-GB" sz="800" b="0" baseline="0" noProof="1">
                <a:solidFill>
                  <a:schemeClr val="tx1"/>
                </a:solidFill>
                <a:latin typeface="+mj-lt"/>
                <a:cs typeface="Arial" panose="020B0604020202020204" pitchFamily="34" charset="0"/>
              </a:rPr>
              <a:t> </a:t>
            </a:r>
            <a:br>
              <a:rPr lang="en-GB" sz="800" b="0" baseline="0" noProof="1">
                <a:solidFill>
                  <a:schemeClr val="tx1"/>
                </a:solidFill>
                <a:latin typeface="+mj-lt"/>
                <a:cs typeface="Arial" panose="020B0604020202020204" pitchFamily="34" charset="0"/>
              </a:rPr>
            </a:br>
            <a:r>
              <a:rPr lang="en-GB" sz="800" b="0" noProof="1">
                <a:solidFill>
                  <a:schemeClr val="accent4"/>
                </a:solidFill>
                <a:latin typeface="+mj-lt"/>
                <a:cs typeface="Arial" panose="020B0604020202020204" pitchFamily="34" charset="0"/>
                <a:hlinkClick r:id="rId2"/>
              </a:rPr>
              <a:t>www.designguide.ku.dk/ku/</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skabeloner/powerpoint/</a:t>
            </a:r>
            <a:br>
              <a:rPr lang="en-GB" sz="800" b="0" noProof="1">
                <a:solidFill>
                  <a:schemeClr val="accent4"/>
                </a:solidFill>
                <a:latin typeface="+mj-lt"/>
                <a:cs typeface="Arial" panose="020B0604020202020204" pitchFamily="34" charset="0"/>
                <a:hlinkClick r:id="rId2"/>
              </a:rPr>
            </a:br>
            <a:r>
              <a:rPr lang="en-GB" sz="800" b="0" noProof="1">
                <a:solidFill>
                  <a:schemeClr val="accent4"/>
                </a:solidFill>
                <a:latin typeface="+mj-lt"/>
                <a:cs typeface="Arial" panose="020B0604020202020204" pitchFamily="34" charset="0"/>
                <a:hlinkClick r:id="rId2"/>
              </a:rPr>
              <a:t>praesentationer/</a:t>
            </a:r>
            <a:endParaRPr lang="en-GB" sz="800" b="0" noProof="1">
              <a:solidFill>
                <a:schemeClr val="accent4"/>
              </a:solidFill>
              <a:latin typeface="+mj-lt"/>
              <a:cs typeface="Arial" panose="020B0604020202020204" pitchFamily="34" charset="0"/>
            </a:endParaRPr>
          </a:p>
        </p:txBody>
      </p:sp>
      <p:pic>
        <p:nvPicPr>
          <p:cNvPr id="58" name="Billede 25"/>
          <p:cNvPicPr>
            <a:picLocks noChangeAspect="1"/>
          </p:cNvPicPr>
          <p:nvPr userDrawn="1"/>
        </p:nvPicPr>
        <p:blipFill>
          <a:blip r:embed="rId5"/>
          <a:stretch>
            <a:fillRect/>
          </a:stretch>
        </p:blipFill>
        <p:spPr>
          <a:xfrm>
            <a:off x="6268044" y="4201412"/>
            <a:ext cx="257327" cy="275280"/>
          </a:xfrm>
          <a:prstGeom prst="rect">
            <a:avLst/>
          </a:prstGeom>
        </p:spPr>
      </p:pic>
      <p:pic>
        <p:nvPicPr>
          <p:cNvPr id="59" name="Billede 36"/>
          <p:cNvPicPr>
            <a:picLocks noChangeAspect="1"/>
          </p:cNvPicPr>
          <p:nvPr userDrawn="1"/>
        </p:nvPicPr>
        <p:blipFill>
          <a:blip r:embed="rId6"/>
          <a:stretch>
            <a:fillRect/>
          </a:stretch>
        </p:blipFill>
        <p:spPr>
          <a:xfrm>
            <a:off x="8223538" y="2795378"/>
            <a:ext cx="288708" cy="275280"/>
          </a:xfrm>
          <a:prstGeom prst="rect">
            <a:avLst/>
          </a:prstGeom>
        </p:spPr>
      </p:pic>
      <p:pic>
        <p:nvPicPr>
          <p:cNvPr id="60" name="Billede 37"/>
          <p:cNvPicPr>
            <a:picLocks noChangeAspect="1"/>
          </p:cNvPicPr>
          <p:nvPr userDrawn="1"/>
        </p:nvPicPr>
        <p:blipFill>
          <a:blip r:embed="rId7"/>
          <a:stretch>
            <a:fillRect/>
          </a:stretch>
        </p:blipFill>
        <p:spPr>
          <a:xfrm>
            <a:off x="8241826" y="3187789"/>
            <a:ext cx="223122" cy="228843"/>
          </a:xfrm>
          <a:prstGeom prst="rect">
            <a:avLst/>
          </a:prstGeom>
        </p:spPr>
      </p:pic>
      <p:sp>
        <p:nvSpPr>
          <p:cNvPr id="61" name="Text Box 48"/>
          <p:cNvSpPr txBox="1">
            <a:spLocks noChangeArrowheads="1"/>
          </p:cNvSpPr>
          <p:nvPr userDrawn="1"/>
        </p:nvSpPr>
        <p:spPr bwMode="auto">
          <a:xfrm>
            <a:off x="2570384" y="1666128"/>
            <a:ext cx="176813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144000" bIns="0" anchor="t" anchorCtr="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Aft>
                <a:spcPts val="600"/>
              </a:spcAft>
              <a:defRPr/>
            </a:pPr>
            <a:r>
              <a:rPr lang="en-GB" altLang="da-DK" sz="800" b="1" noProof="1">
                <a:solidFill>
                  <a:schemeClr val="tx1"/>
                </a:solidFill>
                <a:latin typeface="+mn-lt"/>
                <a:cs typeface="Arial" panose="020B0604020202020204" pitchFamily="34" charset="0"/>
              </a:rPr>
              <a:t>2.</a:t>
            </a:r>
            <a:r>
              <a:rPr lang="en-GB" altLang="da-DK" sz="800" b="1" baseline="0" noProof="1">
                <a:solidFill>
                  <a:schemeClr val="tx1"/>
                </a:solidFill>
                <a:latin typeface="+mn-lt"/>
                <a:cs typeface="Arial" panose="020B0604020202020204" pitchFamily="34" charset="0"/>
              </a:rPr>
              <a:t> </a:t>
            </a:r>
            <a:r>
              <a:rPr lang="en-GB" altLang="da-DK" sz="800" baseline="0" noProof="1">
                <a:solidFill>
                  <a:schemeClr val="tx1"/>
                </a:solidFill>
                <a:latin typeface="+mn-lt"/>
                <a:cs typeface="Arial" panose="020B0604020202020204" pitchFamily="34" charset="0"/>
              </a:rPr>
              <a:t>Under the </a:t>
            </a:r>
            <a:r>
              <a:rPr lang="en-GB" altLang="da-DK" sz="800" b="1" baseline="0" noProof="1">
                <a:solidFill>
                  <a:schemeClr val="tx1"/>
                </a:solidFill>
                <a:latin typeface="+mn-lt"/>
                <a:cs typeface="Arial" panose="020B0604020202020204" pitchFamily="34" charset="0"/>
              </a:rPr>
              <a:t>New slide </a:t>
            </a:r>
            <a:r>
              <a:rPr lang="en-GB" altLang="da-DK" sz="800" baseline="0" noProof="1">
                <a:solidFill>
                  <a:schemeClr val="tx1"/>
                </a:solidFill>
                <a:latin typeface="+mn-lt"/>
                <a:cs typeface="Arial" panose="020B0604020202020204" pitchFamily="34" charset="0"/>
              </a:rPr>
              <a:t>button Click on the top part of the button to create a slide identical to the one selected. Click on the bottom part of the button to see a selection of possible layout choices</a:t>
            </a:r>
            <a:endParaRPr lang="en-GB" altLang="da-DK" sz="800" noProof="1">
              <a:solidFill>
                <a:schemeClr val="tx1"/>
              </a:solidFill>
              <a:latin typeface="+mn-lt"/>
              <a:cs typeface="Arial" panose="020B0604020202020204" pitchFamily="34" charset="0"/>
            </a:endParaRPr>
          </a:p>
        </p:txBody>
      </p:sp>
      <p:pic>
        <p:nvPicPr>
          <p:cNvPr id="62" name="Picture 21"/>
          <p:cNvPicPr>
            <a:picLocks noChangeAspect="1"/>
          </p:cNvPicPr>
          <p:nvPr userDrawn="1"/>
        </p:nvPicPr>
        <p:blipFill>
          <a:blip r:embed="rId8"/>
          <a:stretch>
            <a:fillRect/>
          </a:stretch>
        </p:blipFill>
        <p:spPr>
          <a:xfrm>
            <a:off x="4271879" y="1743737"/>
            <a:ext cx="243186" cy="432989"/>
          </a:xfrm>
          <a:prstGeom prst="rect">
            <a:avLst/>
          </a:prstGeom>
        </p:spPr>
      </p:pic>
    </p:spTree>
    <p:extLst>
      <p:ext uri="{BB962C8B-B14F-4D97-AF65-F5344CB8AC3E}">
        <p14:creationId xmlns:p14="http://schemas.microsoft.com/office/powerpoint/2010/main" val="2740279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image large right">
    <p:spTree>
      <p:nvGrpSpPr>
        <p:cNvPr id="1" name=""/>
        <p:cNvGrpSpPr/>
        <p:nvPr/>
      </p:nvGrpSpPr>
      <p:grpSpPr>
        <a:xfrm>
          <a:off x="0" y="0"/>
          <a:ext cx="0" cy="0"/>
          <a:chOff x="0" y="0"/>
          <a:chExt cx="0" cy="0"/>
        </a:xfrm>
      </p:grpSpPr>
      <p:sp>
        <p:nvSpPr>
          <p:cNvPr id="12" name="Pladsholder til billede 9"/>
          <p:cNvSpPr>
            <a:spLocks noGrp="1"/>
          </p:cNvSpPr>
          <p:nvPr>
            <p:ph type="pic" sz="quarter" idx="14" hasCustomPrompt="1"/>
          </p:nvPr>
        </p:nvSpPr>
        <p:spPr>
          <a:xfrm>
            <a:off x="6603" y="0"/>
            <a:ext cx="9144000" cy="6858000"/>
          </a:xfrm>
          <a:blipFill>
            <a:blip r:embed="rId2"/>
            <a:stretch>
              <a:fillRect/>
            </a:stretch>
          </a:blipFill>
        </p:spPr>
        <p:txBody>
          <a:bodyPr lIns="0" tIns="360000" rIns="4932000" anchor="ctr" anchorCtr="0"/>
          <a:lstStyle>
            <a:lvl1pPr marL="0" indent="0" algn="r">
              <a:buNone/>
              <a:defRPr sz="2400" baseline="0">
                <a:sym typeface="Wingdings" panose="05000000000000000000" pitchFamily="2" charset="2"/>
              </a:defRPr>
            </a:lvl1pPr>
          </a:lstStyle>
          <a:p>
            <a:br>
              <a:rPr lang="en-GB" dirty="0"/>
            </a:br>
            <a:r>
              <a:rPr lang="en-GB" dirty="0"/>
              <a:t>Click icon to </a:t>
            </a:r>
            <a:br>
              <a:rPr lang="en-GB" dirty="0"/>
            </a:br>
            <a:r>
              <a:rPr lang="en-GB" dirty="0"/>
              <a:t>insert image   </a:t>
            </a:r>
            <a:br>
              <a:rPr lang="en-GB" dirty="0"/>
            </a:br>
            <a:endParaRPr lang="en-GB" dirty="0"/>
          </a:p>
          <a:p>
            <a:r>
              <a:rPr lang="en-GB" dirty="0"/>
              <a:t> </a:t>
            </a:r>
          </a:p>
        </p:txBody>
      </p:sp>
      <p:sp>
        <p:nvSpPr>
          <p:cNvPr id="2" name="Titel 2"/>
          <p:cNvSpPr>
            <a:spLocks noGrp="1"/>
          </p:cNvSpPr>
          <p:nvPr>
            <p:ph type="ctrTitle"/>
          </p:nvPr>
        </p:nvSpPr>
        <p:spPr>
          <a:xfrm>
            <a:off x="4682728" y="691816"/>
            <a:ext cx="4461272" cy="5474035"/>
          </a:xfrm>
          <a:blipFill>
            <a:blip r:embed="rId3"/>
            <a:stretch>
              <a:fillRect/>
            </a:stretch>
          </a:blipFill>
        </p:spPr>
        <p:txBody>
          <a:bodyPr lIns="360000" tIns="468000" rIns="540000" bIns="3384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4" name="Pladsholder til dato 3"/>
          <p:cNvSpPr>
            <a:spLocks noGrp="1"/>
          </p:cNvSpPr>
          <p:nvPr>
            <p:ph type="dt" sz="half" idx="10"/>
          </p:nvPr>
        </p:nvSpPr>
        <p:spPr>
          <a:xfrm>
            <a:off x="7746833" y="-385164"/>
            <a:ext cx="611232" cy="176797"/>
          </a:xfrm>
        </p:spPr>
        <p:txBody>
          <a:bodyPr/>
          <a:lstStyle>
            <a:lvl1pPr>
              <a:defRPr sz="100">
                <a:solidFill>
                  <a:schemeClr val="bg1"/>
                </a:solidFill>
              </a:defRPr>
            </a:lvl1pPr>
          </a:lstStyle>
          <a:p>
            <a:fld id="{5EC0A1D8-3ABB-4543-BDE4-494CA30745CE}" type="datetime1">
              <a:rPr lang="en-GB" smtClean="0"/>
              <a:t>22/08/2022</a:t>
            </a:fld>
            <a:endParaRPr lang="en-GB" dirty="0"/>
          </a:p>
        </p:txBody>
      </p:sp>
      <p:sp>
        <p:nvSpPr>
          <p:cNvPr id="5" name="Pladsholder til sidefod 4"/>
          <p:cNvSpPr>
            <a:spLocks noGrp="1"/>
          </p:cNvSpPr>
          <p:nvPr>
            <p:ph type="ftr" sz="quarter" idx="11"/>
          </p:nvPr>
        </p:nvSpPr>
        <p:spPr>
          <a:xfrm>
            <a:off x="2427371" y="-385164"/>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164"/>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15" name="Pladsholder til tekst 14"/>
          <p:cNvSpPr>
            <a:spLocks noGrp="1"/>
          </p:cNvSpPr>
          <p:nvPr>
            <p:ph type="body" sz="quarter" idx="13" hasCustomPrompt="1"/>
          </p:nvPr>
        </p:nvSpPr>
        <p:spPr>
          <a:xfrm>
            <a:off x="5055748" y="4053600"/>
            <a:ext cx="3499292"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9" name="Undertitel 2"/>
          <p:cNvSpPr>
            <a:spLocks noGrp="1"/>
          </p:cNvSpPr>
          <p:nvPr>
            <p:ph type="subTitle" idx="1" hasCustomPrompt="1"/>
          </p:nvPr>
        </p:nvSpPr>
        <p:spPr>
          <a:xfrm>
            <a:off x="5055747" y="3007286"/>
            <a:ext cx="3499291" cy="726435"/>
          </a:xfrm>
        </p:spPr>
        <p:txBody>
          <a:bodyPr rIns="0">
            <a:noAutofit/>
          </a:bodyPr>
          <a:lstStyle>
            <a:lvl1pPr marL="0" indent="0" algn="l">
              <a:lnSpc>
                <a:spcPct val="100000"/>
              </a:lnSpc>
              <a:buNone/>
              <a:defRPr sz="2400" baseline="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subtitle</a:t>
            </a:r>
          </a:p>
        </p:txBody>
      </p:sp>
      <p:sp>
        <p:nvSpPr>
          <p:cNvPr id="10" name="Titel 1"/>
          <p:cNvSpPr>
            <a:spLocks noGrp="1"/>
          </p:cNvSpPr>
          <p:nvPr>
            <p:ph type="body" sz="quarter" idx="15" hasCustomPrompt="1"/>
          </p:nvPr>
        </p:nvSpPr>
        <p:spPr>
          <a:xfrm>
            <a:off x="5055747" y="1020200"/>
            <a:ext cx="3511991" cy="1763813"/>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2903454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image small right">
    <p:spTree>
      <p:nvGrpSpPr>
        <p:cNvPr id="1" name=""/>
        <p:cNvGrpSpPr/>
        <p:nvPr/>
      </p:nvGrpSpPr>
      <p:grpSpPr>
        <a:xfrm>
          <a:off x="0" y="0"/>
          <a:ext cx="0" cy="0"/>
          <a:chOff x="0" y="0"/>
          <a:chExt cx="0" cy="0"/>
        </a:xfrm>
      </p:grpSpPr>
      <p:sp>
        <p:nvSpPr>
          <p:cNvPr id="30" name="Pladsholder til billede 9"/>
          <p:cNvSpPr>
            <a:spLocks noGrp="1"/>
          </p:cNvSpPr>
          <p:nvPr>
            <p:ph type="pic" sz="quarter" idx="14" hasCustomPrompt="1"/>
          </p:nvPr>
        </p:nvSpPr>
        <p:spPr>
          <a:xfrm>
            <a:off x="0" y="0"/>
            <a:ext cx="9144000" cy="6858000"/>
          </a:xfrm>
          <a:blipFill>
            <a:blip r:embed="rId2"/>
            <a:stretch>
              <a:fillRect/>
            </a:stretch>
          </a:blipFill>
        </p:spPr>
        <p:txBody>
          <a:bodyPr lIns="0" tIns="360000" rIns="4932000" anchor="ctr" anchorCtr="0"/>
          <a:lstStyle>
            <a:lvl1pPr marL="0" indent="0" algn="r">
              <a:buNone/>
              <a:defRPr sz="2400" baseline="0">
                <a:solidFill>
                  <a:schemeClr val="bg1"/>
                </a:solidFill>
                <a:sym typeface="Wingdings" panose="05000000000000000000" pitchFamily="2" charset="2"/>
              </a:defRPr>
            </a:lvl1pPr>
          </a:lstStyle>
          <a:p>
            <a:r>
              <a:rPr lang="en-GB" dirty="0"/>
              <a:t>Click icon to </a:t>
            </a:r>
            <a:br>
              <a:rPr lang="en-GB" dirty="0"/>
            </a:br>
            <a:r>
              <a:rPr lang="en-GB" dirty="0"/>
              <a:t>insert image   </a:t>
            </a:r>
            <a:br>
              <a:rPr lang="en-GB" dirty="0"/>
            </a:br>
            <a:endParaRPr lang="en-GB" dirty="0"/>
          </a:p>
        </p:txBody>
      </p:sp>
      <p:sp>
        <p:nvSpPr>
          <p:cNvPr id="4" name="Pladsholder til dato 3"/>
          <p:cNvSpPr>
            <a:spLocks noGrp="1"/>
          </p:cNvSpPr>
          <p:nvPr>
            <p:ph type="dt" sz="half" idx="10"/>
          </p:nvPr>
        </p:nvSpPr>
        <p:spPr>
          <a:xfrm>
            <a:off x="7746833" y="-385200"/>
            <a:ext cx="611232" cy="176797"/>
          </a:xfrm>
        </p:spPr>
        <p:txBody>
          <a:bodyPr/>
          <a:lstStyle>
            <a:lvl1pPr>
              <a:defRPr sz="100">
                <a:solidFill>
                  <a:schemeClr val="bg1"/>
                </a:solidFill>
              </a:defRPr>
            </a:lvl1pPr>
          </a:lstStyle>
          <a:p>
            <a:fld id="{228DFFFC-8FEB-49C6-9D0D-E0BD92A86F5F}" type="datetime1">
              <a:rPr lang="en-GB" smtClean="0"/>
              <a:t>22/08/2022</a:t>
            </a:fld>
            <a:endParaRPr lang="en-GB" dirty="0"/>
          </a:p>
        </p:txBody>
      </p:sp>
      <p:sp>
        <p:nvSpPr>
          <p:cNvPr id="5" name="Pladsholder til sidefod 4"/>
          <p:cNvSpPr>
            <a:spLocks noGrp="1"/>
          </p:cNvSpPr>
          <p:nvPr>
            <p:ph type="ftr" sz="quarter" idx="11"/>
          </p:nvPr>
        </p:nvSpPr>
        <p:spPr>
          <a:xfrm>
            <a:off x="2427371" y="-385200"/>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200"/>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4682728" y="2271092"/>
            <a:ext cx="4461272" cy="3895200"/>
          </a:xfrm>
          <a:blipFill>
            <a:blip r:embed="rId3"/>
            <a:stretch>
              <a:fillRect/>
            </a:stretch>
          </a:blipFill>
        </p:spPr>
        <p:txBody>
          <a:bodyPr lIns="360000" tIns="468000" rIns="540000" bIns="2448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9" name="Pladsholder til tekst 14"/>
          <p:cNvSpPr>
            <a:spLocks noGrp="1"/>
          </p:cNvSpPr>
          <p:nvPr>
            <p:ph type="body" sz="quarter" idx="13" hasCustomPrompt="1"/>
          </p:nvPr>
        </p:nvSpPr>
        <p:spPr>
          <a:xfrm>
            <a:off x="5054401" y="4053600"/>
            <a:ext cx="3500638" cy="899766"/>
          </a:xfrm>
        </p:spPr>
        <p:txBody>
          <a:bodyPr rIns="0">
            <a:noAutofit/>
          </a:bodyPr>
          <a:lstStyle>
            <a:lvl1pPr marL="0" indent="0">
              <a:spcBef>
                <a:spcPts val="0"/>
              </a:spcBef>
              <a:buNone/>
              <a:defRPr sz="1800" baseline="0"/>
            </a:lvl1pPr>
          </a:lstStyle>
          <a:p>
            <a:pPr lvl="0"/>
            <a:r>
              <a:rPr lang="en-GB" dirty="0"/>
              <a:t>Name of speaker, UCPH unit, place and date</a:t>
            </a:r>
          </a:p>
        </p:txBody>
      </p:sp>
      <p:sp>
        <p:nvSpPr>
          <p:cNvPr id="8" name="Titel 1"/>
          <p:cNvSpPr>
            <a:spLocks noGrp="1"/>
          </p:cNvSpPr>
          <p:nvPr>
            <p:ph type="body" sz="quarter" idx="15" hasCustomPrompt="1"/>
          </p:nvPr>
        </p:nvSpPr>
        <p:spPr>
          <a:xfrm>
            <a:off x="5054401" y="2610941"/>
            <a:ext cx="3513337" cy="1212926"/>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629679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eal large">
    <p:spTree>
      <p:nvGrpSpPr>
        <p:cNvPr id="1" name=""/>
        <p:cNvGrpSpPr/>
        <p:nvPr/>
      </p:nvGrpSpPr>
      <p:grpSpPr>
        <a:xfrm>
          <a:off x="0" y="0"/>
          <a:ext cx="0" cy="0"/>
          <a:chOff x="0" y="0"/>
          <a:chExt cx="0" cy="0"/>
        </a:xfrm>
      </p:grpSpPr>
      <p:sp>
        <p:nvSpPr>
          <p:cNvPr id="8" name="Rectangle 7"/>
          <p:cNvSpPr/>
          <p:nvPr userDrawn="1"/>
        </p:nvSpPr>
        <p:spPr>
          <a:xfrm>
            <a:off x="1" y="0"/>
            <a:ext cx="914400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10"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5398" b="7654"/>
          <a:stretch/>
        </p:blipFill>
        <p:spPr>
          <a:xfrm>
            <a:off x="-763323" y="0"/>
            <a:ext cx="9907323" cy="6858000"/>
          </a:xfrm>
          <a:prstGeom prst="rect">
            <a:avLst/>
          </a:prstGeom>
        </p:spPr>
      </p:pic>
      <p:sp>
        <p:nvSpPr>
          <p:cNvPr id="4" name="Pladsholder til dato 3"/>
          <p:cNvSpPr>
            <a:spLocks noGrp="1"/>
          </p:cNvSpPr>
          <p:nvPr>
            <p:ph type="dt" sz="half" idx="10"/>
          </p:nvPr>
        </p:nvSpPr>
        <p:spPr>
          <a:xfrm>
            <a:off x="7746833" y="-385200"/>
            <a:ext cx="611232" cy="176797"/>
          </a:xfrm>
        </p:spPr>
        <p:txBody>
          <a:bodyPr/>
          <a:lstStyle>
            <a:lvl1pPr>
              <a:defRPr sz="100">
                <a:solidFill>
                  <a:schemeClr val="bg1"/>
                </a:solidFill>
              </a:defRPr>
            </a:lvl1pPr>
          </a:lstStyle>
          <a:p>
            <a:fld id="{FA633E42-BD66-4E16-AB4B-D4F73B67BBBB}" type="datetime1">
              <a:rPr lang="en-GB" smtClean="0"/>
              <a:t>22/08/2022</a:t>
            </a:fld>
            <a:endParaRPr lang="en-GB" dirty="0"/>
          </a:p>
        </p:txBody>
      </p:sp>
      <p:sp>
        <p:nvSpPr>
          <p:cNvPr id="5" name="Pladsholder til sidefod 4"/>
          <p:cNvSpPr>
            <a:spLocks noGrp="1"/>
          </p:cNvSpPr>
          <p:nvPr>
            <p:ph type="ftr" sz="quarter" idx="11"/>
          </p:nvPr>
        </p:nvSpPr>
        <p:spPr>
          <a:xfrm>
            <a:off x="2427371" y="-385200"/>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200"/>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691816"/>
            <a:ext cx="4469607" cy="5474035"/>
          </a:xfrm>
          <a:blipFill>
            <a:blip r:embed="rId3"/>
            <a:stretch>
              <a:fillRect/>
            </a:stretch>
          </a:blipFill>
        </p:spPr>
        <p:txBody>
          <a:bodyPr lIns="540000" tIns="468000" rIns="360000" bIns="3384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37" name="Undertitel 2"/>
          <p:cNvSpPr>
            <a:spLocks noGrp="1"/>
          </p:cNvSpPr>
          <p:nvPr>
            <p:ph type="subTitle" idx="1" hasCustomPrompt="1"/>
          </p:nvPr>
        </p:nvSpPr>
        <p:spPr>
          <a:xfrm>
            <a:off x="587375" y="3007286"/>
            <a:ext cx="3564334" cy="726435"/>
          </a:xfrm>
        </p:spPr>
        <p:txBody>
          <a:bodyPr rIns="0">
            <a:noAutofit/>
          </a:bodyPr>
          <a:lstStyle>
            <a:lvl1pPr marL="0" indent="0" algn="l">
              <a:lnSpc>
                <a:spcPct val="100000"/>
              </a:lnSpc>
              <a:buNone/>
              <a:defRPr sz="24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add subtitle</a:t>
            </a:r>
          </a:p>
        </p:txBody>
      </p:sp>
      <p:sp>
        <p:nvSpPr>
          <p:cNvPr id="38" name="Pladsholder til tekst 14"/>
          <p:cNvSpPr>
            <a:spLocks noGrp="1"/>
          </p:cNvSpPr>
          <p:nvPr>
            <p:ph type="body" sz="quarter" idx="13" hasCustomPrompt="1"/>
          </p:nvPr>
        </p:nvSpPr>
        <p:spPr>
          <a:xfrm>
            <a:off x="587375" y="4053600"/>
            <a:ext cx="3564334"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12" name="Titel 1"/>
          <p:cNvSpPr>
            <a:spLocks noGrp="1"/>
          </p:cNvSpPr>
          <p:nvPr>
            <p:ph type="body" sz="quarter" idx="14" hasCustomPrompt="1"/>
          </p:nvPr>
        </p:nvSpPr>
        <p:spPr>
          <a:xfrm>
            <a:off x="587375" y="1020200"/>
            <a:ext cx="3564334" cy="1763813"/>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428179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eal small">
    <p:spTree>
      <p:nvGrpSpPr>
        <p:cNvPr id="1" name=""/>
        <p:cNvGrpSpPr/>
        <p:nvPr/>
      </p:nvGrpSpPr>
      <p:grpSpPr>
        <a:xfrm>
          <a:off x="0" y="0"/>
          <a:ext cx="0" cy="0"/>
          <a:chOff x="0" y="0"/>
          <a:chExt cx="0" cy="0"/>
        </a:xfrm>
      </p:grpSpPr>
      <p:sp>
        <p:nvSpPr>
          <p:cNvPr id="11" name="Rectangle 7"/>
          <p:cNvSpPr/>
          <p:nvPr userDrawn="1"/>
        </p:nvSpPr>
        <p:spPr>
          <a:xfrm>
            <a:off x="1" y="0"/>
            <a:ext cx="9144000" cy="6858000"/>
          </a:xfrm>
          <a:prstGeom prst="rect">
            <a:avLst/>
          </a:prstGeom>
          <a:gradFill flip="none" rotWithShape="1">
            <a:gsLst>
              <a:gs pos="0">
                <a:srgbClr val="DDDDDD"/>
              </a:gs>
              <a:gs pos="100000">
                <a:schemeClr val="bg1"/>
              </a:gs>
            </a:gsLst>
            <a:lin ang="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pic>
        <p:nvPicPr>
          <p:cNvPr id="10"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534" r="15398" b="7654"/>
          <a:stretch/>
        </p:blipFill>
        <p:spPr>
          <a:xfrm>
            <a:off x="-763323" y="0"/>
            <a:ext cx="9907323" cy="6858000"/>
          </a:xfrm>
          <a:prstGeom prst="rect">
            <a:avLst/>
          </a:prstGeom>
        </p:spPr>
      </p:pic>
      <p:sp>
        <p:nvSpPr>
          <p:cNvPr id="4" name="Pladsholder til dato 3"/>
          <p:cNvSpPr>
            <a:spLocks noGrp="1"/>
          </p:cNvSpPr>
          <p:nvPr>
            <p:ph type="dt" sz="half" idx="10"/>
          </p:nvPr>
        </p:nvSpPr>
        <p:spPr>
          <a:xfrm>
            <a:off x="7746833" y="-385200"/>
            <a:ext cx="611232" cy="176797"/>
          </a:xfrm>
        </p:spPr>
        <p:txBody>
          <a:bodyPr/>
          <a:lstStyle>
            <a:lvl1pPr>
              <a:defRPr sz="100">
                <a:solidFill>
                  <a:schemeClr val="bg1"/>
                </a:solidFill>
              </a:defRPr>
            </a:lvl1pPr>
          </a:lstStyle>
          <a:p>
            <a:fld id="{D0A47663-4FC2-4F88-9BD5-092FD898EE9B}" type="datetime1">
              <a:rPr lang="en-GB" smtClean="0"/>
              <a:t>22/08/2022</a:t>
            </a:fld>
            <a:endParaRPr lang="en-GB" dirty="0"/>
          </a:p>
        </p:txBody>
      </p:sp>
      <p:sp>
        <p:nvSpPr>
          <p:cNvPr id="5" name="Pladsholder til sidefod 4"/>
          <p:cNvSpPr>
            <a:spLocks noGrp="1"/>
          </p:cNvSpPr>
          <p:nvPr>
            <p:ph type="ftr" sz="quarter" idx="11"/>
          </p:nvPr>
        </p:nvSpPr>
        <p:spPr>
          <a:xfrm>
            <a:off x="2427371" y="-385200"/>
            <a:ext cx="5235872" cy="176797"/>
          </a:xfrm>
        </p:spPr>
        <p:txBody>
          <a:bodyPr/>
          <a:lstStyle>
            <a:lvl1pPr>
              <a:defRPr sz="100">
                <a:solidFill>
                  <a:schemeClr val="bg1"/>
                </a:solidFill>
              </a:defRPr>
            </a:lvl1pPr>
          </a:lstStyle>
          <a:p>
            <a:endParaRPr lang="en-GB" dirty="0"/>
          </a:p>
        </p:txBody>
      </p:sp>
      <p:sp>
        <p:nvSpPr>
          <p:cNvPr id="6" name="Pladsholder til slidenummer 5"/>
          <p:cNvSpPr>
            <a:spLocks noGrp="1"/>
          </p:cNvSpPr>
          <p:nvPr>
            <p:ph type="sldNum" sz="quarter" idx="12"/>
          </p:nvPr>
        </p:nvSpPr>
        <p:spPr>
          <a:xfrm>
            <a:off x="8441657" y="-385200"/>
            <a:ext cx="286319" cy="176797"/>
          </a:xfrm>
        </p:spPr>
        <p:txBody>
          <a:bodyPr/>
          <a:lstStyle>
            <a:lvl1pPr>
              <a:defRPr sz="100">
                <a:solidFill>
                  <a:schemeClr val="bg1"/>
                </a:solidFill>
              </a:defRPr>
            </a:lvl1pPr>
          </a:lstStyle>
          <a:p>
            <a:fld id="{091A926C-488A-4E3E-9C21-57CAA120E114}" type="slidenum">
              <a:rPr lang="en-GB" smtClean="0"/>
              <a:pPr/>
              <a:t>‹#›</a:t>
            </a:fld>
            <a:endParaRPr lang="en-GB" dirty="0"/>
          </a:p>
        </p:txBody>
      </p:sp>
      <p:sp>
        <p:nvSpPr>
          <p:cNvPr id="22" name="Titel 2"/>
          <p:cNvSpPr>
            <a:spLocks noGrp="1"/>
          </p:cNvSpPr>
          <p:nvPr>
            <p:ph type="ctrTitle"/>
          </p:nvPr>
        </p:nvSpPr>
        <p:spPr>
          <a:xfrm>
            <a:off x="0" y="2271092"/>
            <a:ext cx="4469607" cy="3895200"/>
          </a:xfrm>
          <a:blipFill>
            <a:blip r:embed="rId3"/>
            <a:stretch>
              <a:fillRect/>
            </a:stretch>
          </a:blipFill>
        </p:spPr>
        <p:txBody>
          <a:bodyPr lIns="540000" tIns="468000" rIns="360000" bIns="2340000" anchor="b" anchorCtr="0">
            <a:noAutofit/>
          </a:bodyPr>
          <a:lstStyle>
            <a:lvl1pPr algn="l">
              <a:lnSpc>
                <a:spcPts val="4000"/>
              </a:lnSpc>
              <a:defRPr sz="3600">
                <a:solidFill>
                  <a:schemeClr val="bg1"/>
                </a:solidFill>
              </a:defRPr>
            </a:lvl1pPr>
          </a:lstStyle>
          <a:p>
            <a:r>
              <a:rPr lang="en-GB" dirty="0" err="1"/>
              <a:t>Klik</a:t>
            </a:r>
            <a:r>
              <a:rPr lang="en-GB" dirty="0"/>
              <a:t> for at </a:t>
            </a:r>
            <a:r>
              <a:rPr lang="en-GB" dirty="0" err="1"/>
              <a:t>redigere</a:t>
            </a:r>
            <a:r>
              <a:rPr lang="en-GB" dirty="0"/>
              <a:t> </a:t>
            </a:r>
            <a:r>
              <a:rPr lang="en-GB" dirty="0" err="1"/>
              <a:t>i</a:t>
            </a:r>
            <a:r>
              <a:rPr lang="en-GB" dirty="0"/>
              <a:t> master</a:t>
            </a:r>
          </a:p>
        </p:txBody>
      </p:sp>
      <p:sp>
        <p:nvSpPr>
          <p:cNvPr id="15" name="Pladsholder til tekst 14"/>
          <p:cNvSpPr>
            <a:spLocks noGrp="1"/>
          </p:cNvSpPr>
          <p:nvPr>
            <p:ph type="body" sz="quarter" idx="13" hasCustomPrompt="1"/>
          </p:nvPr>
        </p:nvSpPr>
        <p:spPr>
          <a:xfrm>
            <a:off x="587374" y="4053600"/>
            <a:ext cx="3563425" cy="899766"/>
          </a:xfrm>
        </p:spPr>
        <p:txBody>
          <a:bodyPr rIns="0">
            <a:noAutofit/>
          </a:bodyPr>
          <a:lstStyle>
            <a:lvl1pPr marL="0" indent="0">
              <a:lnSpc>
                <a:spcPct val="100000"/>
              </a:lnSpc>
              <a:spcBef>
                <a:spcPts val="0"/>
              </a:spcBef>
              <a:buNone/>
              <a:defRPr sz="1800" baseline="0"/>
            </a:lvl1pPr>
          </a:lstStyle>
          <a:p>
            <a:pPr lvl="0"/>
            <a:r>
              <a:rPr lang="en-GB" dirty="0"/>
              <a:t>Name of speaker, UCPH unit, place and date</a:t>
            </a:r>
          </a:p>
        </p:txBody>
      </p:sp>
      <p:sp>
        <p:nvSpPr>
          <p:cNvPr id="9" name="Titel 1"/>
          <p:cNvSpPr>
            <a:spLocks noGrp="1"/>
          </p:cNvSpPr>
          <p:nvPr>
            <p:ph type="body" sz="quarter" idx="15" hasCustomPrompt="1"/>
          </p:nvPr>
        </p:nvSpPr>
        <p:spPr>
          <a:xfrm>
            <a:off x="587373" y="2610941"/>
            <a:ext cx="3563426" cy="1212926"/>
          </a:xfrm>
        </p:spPr>
        <p:txBody>
          <a:bodyPr rIns="0">
            <a:noAutofit/>
          </a:bodyPr>
          <a:lstStyle>
            <a:lvl1pPr marL="0" indent="0">
              <a:lnSpc>
                <a:spcPct val="100000"/>
              </a:lnSpc>
              <a:spcBef>
                <a:spcPts val="0"/>
              </a:spcBef>
              <a:buNone/>
              <a:defRPr sz="3600" baseline="0">
                <a:solidFill>
                  <a:schemeClr val="accent1"/>
                </a:solidFill>
              </a:defRPr>
            </a:lvl1pPr>
          </a:lstStyle>
          <a:p>
            <a:pPr lvl="0"/>
            <a:r>
              <a:rPr lang="en-GB" dirty="0"/>
              <a:t>Click to add title</a:t>
            </a:r>
          </a:p>
        </p:txBody>
      </p:sp>
    </p:spTree>
    <p:extLst>
      <p:ext uri="{BB962C8B-B14F-4D97-AF65-F5344CB8AC3E}">
        <p14:creationId xmlns:p14="http://schemas.microsoft.com/office/powerpoint/2010/main" val="16906823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7375" y="619125"/>
            <a:ext cx="7967664" cy="865188"/>
          </a:xfrm>
        </p:spPr>
        <p:txBody>
          <a:bodyPr/>
          <a:lstStyle>
            <a:lvl1pPr>
              <a:defRPr baseline="0"/>
            </a:lvl1pPr>
          </a:lstStyle>
          <a:p>
            <a:r>
              <a:rPr lang="en-GB" dirty="0"/>
              <a:t>Click to add title</a:t>
            </a:r>
          </a:p>
        </p:txBody>
      </p:sp>
      <p:sp>
        <p:nvSpPr>
          <p:cNvPr id="3" name="Pladsholder til indhold 2"/>
          <p:cNvSpPr>
            <a:spLocks noGrp="1"/>
          </p:cNvSpPr>
          <p:nvPr>
            <p:ph idx="1" hasCustomPrompt="1"/>
          </p:nvPr>
        </p:nvSpPr>
        <p:spPr>
          <a:xfrm>
            <a:off x="587375" y="1635125"/>
            <a:ext cx="7967663" cy="4668178"/>
          </a:xfrm>
        </p:spPr>
        <p:txBody>
          <a:bodyPr vert="horz" lIns="0" tIns="0" rIns="0" bIns="0" rtlCol="0">
            <a:noAutofit/>
          </a:bodyPr>
          <a:lstStyle>
            <a:lvl1pPr>
              <a:defRPr lang="da-DK" baseline="0"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4" name="Pladsholder til dato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2796859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objects">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587376" y="619125"/>
            <a:ext cx="7967662" cy="865188"/>
          </a:xfrm>
        </p:spPr>
        <p:txBody>
          <a:bodyPr/>
          <a:lstStyle/>
          <a:p>
            <a:r>
              <a:rPr lang="en-GB" dirty="0"/>
              <a:t>Click to add title</a:t>
            </a:r>
          </a:p>
        </p:txBody>
      </p:sp>
      <p:sp>
        <p:nvSpPr>
          <p:cNvPr id="3" name="Pladsholder til indhold 2"/>
          <p:cNvSpPr>
            <a:spLocks noGrp="1"/>
          </p:cNvSpPr>
          <p:nvPr>
            <p:ph sz="half" idx="1" hasCustomPrompt="1"/>
          </p:nvPr>
        </p:nvSpPr>
        <p:spPr>
          <a:xfrm>
            <a:off x="587376" y="1633539"/>
            <a:ext cx="3873247" cy="4668836"/>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4" name="Pladsholder til indhold 3"/>
          <p:cNvSpPr>
            <a:spLocks noGrp="1"/>
          </p:cNvSpPr>
          <p:nvPr>
            <p:ph sz="half" idx="2" hasCustomPrompt="1"/>
          </p:nvPr>
        </p:nvSpPr>
        <p:spPr>
          <a:xfrm>
            <a:off x="4678759" y="1635125"/>
            <a:ext cx="3876280" cy="4667250"/>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BA84B769-5527-4DD4-9DA1-DF6DC20FE7C2}" type="datetime1">
              <a:rPr lang="en-GB" smtClean="0"/>
              <a:t>22/08/2022</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3754967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Pladsholder til billede 9"/>
          <p:cNvSpPr>
            <a:spLocks noGrp="1"/>
          </p:cNvSpPr>
          <p:nvPr>
            <p:ph type="pic" sz="quarter" idx="15" hasCustomPrompt="1"/>
          </p:nvPr>
        </p:nvSpPr>
        <p:spPr>
          <a:xfrm>
            <a:off x="4682729" y="1635125"/>
            <a:ext cx="3872309" cy="4667251"/>
          </a:xfrm>
          <a:blipFill>
            <a:blip r:embed="rId2"/>
            <a:srcRect/>
            <a:stretch>
              <a:fillRect l="-11" r="-9936"/>
            </a:stretch>
          </a:blipFill>
        </p:spPr>
        <p:txBody>
          <a:bodyPr lIns="0" tIns="2304000" rIns="0" anchor="t" anchorCtr="0"/>
          <a:lstStyle>
            <a:lvl1pPr marL="0" indent="0" algn="ctr">
              <a:buNone/>
              <a:defRPr sz="2400" baseline="0">
                <a:solidFill>
                  <a:schemeClr val="bg1"/>
                </a:solidFill>
                <a:sym typeface="Wingdings" panose="05000000000000000000" pitchFamily="2" charset="2"/>
              </a:defRPr>
            </a:lvl1pPr>
          </a:lstStyle>
          <a:p>
            <a:r>
              <a:rPr lang="en-GB" dirty="0"/>
              <a:t>Click icon to insert image</a:t>
            </a:r>
          </a:p>
        </p:txBody>
      </p:sp>
      <p:sp>
        <p:nvSpPr>
          <p:cNvPr id="2" name="Titel 1"/>
          <p:cNvSpPr>
            <a:spLocks noGrp="1"/>
          </p:cNvSpPr>
          <p:nvPr>
            <p:ph type="title" hasCustomPrompt="1"/>
          </p:nvPr>
        </p:nvSpPr>
        <p:spPr>
          <a:xfrm>
            <a:off x="587377" y="619125"/>
            <a:ext cx="7967662" cy="865188"/>
          </a:xfrm>
        </p:spPr>
        <p:txBody>
          <a:bodyPr/>
          <a:lstStyle>
            <a:lvl1pPr>
              <a:defRPr/>
            </a:lvl1pPr>
          </a:lstStyle>
          <a:p>
            <a:r>
              <a:rPr lang="en-GB" dirty="0"/>
              <a:t>Click to add title</a:t>
            </a:r>
          </a:p>
        </p:txBody>
      </p:sp>
      <p:sp>
        <p:nvSpPr>
          <p:cNvPr id="3" name="Pladsholder til indhold 2"/>
          <p:cNvSpPr>
            <a:spLocks noGrp="1"/>
          </p:cNvSpPr>
          <p:nvPr>
            <p:ph sz="half" idx="1" hasCustomPrompt="1"/>
          </p:nvPr>
        </p:nvSpPr>
        <p:spPr>
          <a:xfrm>
            <a:off x="587376" y="1635125"/>
            <a:ext cx="3882486" cy="4667251"/>
          </a:xfrm>
        </p:spPr>
        <p:txBody>
          <a:bodyPr vert="horz" lIns="0" tIns="0" rIns="0" bIns="0" rtlCol="0">
            <a:noAutofit/>
          </a:bodyPr>
          <a:lstStyle>
            <a:lvl1pPr>
              <a:defRPr lang="da-DK" dirty="0" smtClean="0"/>
            </a:lvl1pPr>
            <a:lvl2pPr>
              <a:defRPr lang="da-DK" dirty="0" smtClean="0"/>
            </a:lvl2pPr>
            <a:lvl3pPr>
              <a:defRPr lang="da-DK" dirty="0" smtClean="0"/>
            </a:lvl3pPr>
            <a:lvl4pPr>
              <a:defRPr lang="da-DK" dirty="0" smtClean="0"/>
            </a:lvl4pPr>
            <a:lvl5pPr>
              <a:defRPr lang="da-DK" dirty="0"/>
            </a:lvl5pPr>
          </a:lstStyle>
          <a:p>
            <a:pPr lvl="0"/>
            <a:r>
              <a:rPr lang="en-GB" dirty="0"/>
              <a:t>Click to add text</a:t>
            </a:r>
          </a:p>
          <a:p>
            <a:pPr lvl="1"/>
            <a:r>
              <a:rPr lang="en-GB" dirty="0"/>
              <a:t>2</a:t>
            </a:r>
          </a:p>
          <a:p>
            <a:pPr lvl="2"/>
            <a:r>
              <a:rPr lang="en-GB" dirty="0"/>
              <a:t>3</a:t>
            </a:r>
          </a:p>
        </p:txBody>
      </p:sp>
      <p:sp>
        <p:nvSpPr>
          <p:cNvPr id="5" name="Pladsholder til dato 4"/>
          <p:cNvSpPr>
            <a:spLocks noGrp="1"/>
          </p:cNvSpPr>
          <p:nvPr>
            <p:ph type="dt" sz="half" idx="10"/>
          </p:nvPr>
        </p:nvSpPr>
        <p:spPr/>
        <p:txBody>
          <a:bodyPr/>
          <a:lstStyle/>
          <a:p>
            <a:fld id="{AB71E670-9FB7-4315-84DE-52FB48770D82}" type="datetime1">
              <a:rPr lang="en-GB" smtClean="0"/>
              <a:t>22/08/2022</a:t>
            </a:fld>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slidenummer 6"/>
          <p:cNvSpPr>
            <a:spLocks noGrp="1"/>
          </p:cNvSpPr>
          <p:nvPr>
            <p:ph type="sldNum" sz="quarter" idx="12"/>
          </p:nvPr>
        </p:nvSpPr>
        <p:spPr/>
        <p:txBody>
          <a:bodyPr/>
          <a:lstStyle/>
          <a:p>
            <a:fld id="{091A926C-488A-4E3E-9C21-57CAA120E114}" type="slidenum">
              <a:rPr lang="en-GB" smtClean="0"/>
              <a:t>‹#›</a:t>
            </a:fld>
            <a:endParaRPr lang="en-GB" dirty="0"/>
          </a:p>
        </p:txBody>
      </p:sp>
    </p:spTree>
    <p:extLst>
      <p:ext uri="{BB962C8B-B14F-4D97-AF65-F5344CB8AC3E}">
        <p14:creationId xmlns:p14="http://schemas.microsoft.com/office/powerpoint/2010/main" val="1017783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587375" y="619125"/>
            <a:ext cx="7967663" cy="865188"/>
          </a:xfrm>
          <a:prstGeom prst="rect">
            <a:avLst/>
          </a:prstGeom>
        </p:spPr>
        <p:txBody>
          <a:bodyPr vert="horz" lIns="0" tIns="0" rIns="0" bIns="0" rtlCol="0" anchor="t" anchorCtr="0">
            <a:noAutofit/>
          </a:bodyPr>
          <a:lstStyle/>
          <a:p>
            <a:r>
              <a:rPr lang="en-GB" dirty="0"/>
              <a:t>Click to add text</a:t>
            </a:r>
          </a:p>
        </p:txBody>
      </p:sp>
      <p:sp>
        <p:nvSpPr>
          <p:cNvPr id="3" name="Pladsholder til tekst 2"/>
          <p:cNvSpPr>
            <a:spLocks noGrp="1"/>
          </p:cNvSpPr>
          <p:nvPr>
            <p:ph type="body" idx="1"/>
          </p:nvPr>
        </p:nvSpPr>
        <p:spPr>
          <a:xfrm>
            <a:off x="587375" y="1635125"/>
            <a:ext cx="7967663" cy="4668178"/>
          </a:xfrm>
          <a:prstGeom prst="rect">
            <a:avLst/>
          </a:prstGeom>
        </p:spPr>
        <p:txBody>
          <a:bodyPr vert="horz" lIns="0" tIns="0" rIns="0" bIns="0" rtlCol="0">
            <a:noAutofit/>
          </a:bodyPr>
          <a:lstStyle/>
          <a:p>
            <a:pPr lvl="0"/>
            <a:r>
              <a:rPr lang="en-GB" dirty="0"/>
              <a:t>Click to add text</a:t>
            </a:r>
          </a:p>
          <a:p>
            <a:pPr lvl="1"/>
            <a:r>
              <a:rPr lang="en-GB" dirty="0"/>
              <a:t>2</a:t>
            </a:r>
          </a:p>
          <a:p>
            <a:pPr lvl="2"/>
            <a:r>
              <a:rPr lang="en-GB" dirty="0"/>
              <a:t>3</a:t>
            </a:r>
          </a:p>
          <a:p>
            <a:pPr lvl="3"/>
            <a:r>
              <a:rPr lang="en-GB" dirty="0"/>
              <a:t>4</a:t>
            </a:r>
          </a:p>
          <a:p>
            <a:pPr lvl="4"/>
            <a:r>
              <a:rPr lang="en-GB" dirty="0"/>
              <a:t>5</a:t>
            </a:r>
          </a:p>
          <a:p>
            <a:pPr lvl="5"/>
            <a:r>
              <a:rPr lang="en-GB" dirty="0"/>
              <a:t>6</a:t>
            </a:r>
          </a:p>
          <a:p>
            <a:pPr lvl="6"/>
            <a:r>
              <a:rPr lang="en-GB" dirty="0"/>
              <a:t>7</a:t>
            </a:r>
          </a:p>
          <a:p>
            <a:pPr lvl="7"/>
            <a:r>
              <a:rPr lang="en-GB" dirty="0"/>
              <a:t>8</a:t>
            </a:r>
          </a:p>
          <a:p>
            <a:pPr lvl="8"/>
            <a:r>
              <a:rPr lang="en-GB" dirty="0"/>
              <a:t>9</a:t>
            </a:r>
          </a:p>
          <a:p>
            <a:pPr lvl="4"/>
            <a:endParaRPr lang="en-GB" dirty="0"/>
          </a:p>
          <a:p>
            <a:pPr marL="402431" marR="0" lvl="1" indent="-198835" algn="l" defTabSz="685800" rtl="0" eaLnBrk="1" fontAlgn="auto" latinLnBrk="0" hangingPunct="1">
              <a:lnSpc>
                <a:spcPct val="90000"/>
              </a:lnSpc>
              <a:spcBef>
                <a:spcPts val="375"/>
              </a:spcBef>
              <a:spcAft>
                <a:spcPts val="0"/>
              </a:spcAft>
              <a:buClrTx/>
              <a:buSzTx/>
              <a:buFont typeface="Arial" panose="020B0604020202020204" pitchFamily="34" charset="0"/>
              <a:buChar char="•"/>
              <a:tabLst/>
            </a:pPr>
            <a:endParaRPr lang="en-GB" dirty="0"/>
          </a:p>
        </p:txBody>
      </p:sp>
      <p:sp>
        <p:nvSpPr>
          <p:cNvPr id="7" name="Rectangle 19"/>
          <p:cNvSpPr/>
          <p:nvPr/>
        </p:nvSpPr>
        <p:spPr>
          <a:xfrm>
            <a:off x="0" y="3"/>
            <a:ext cx="9144000" cy="332655"/>
          </a:xfrm>
          <a:prstGeom prst="rect">
            <a:avLst/>
          </a:prstGeom>
          <a:gradFill flip="none" rotWithShape="1">
            <a:gsLst>
              <a:gs pos="0">
                <a:schemeClr val="bg1"/>
              </a:gs>
              <a:gs pos="100000">
                <a:srgbClr val="EEEFEE">
                  <a:alpha val="93000"/>
                </a:srgbClr>
              </a:gs>
            </a:gsLst>
            <a:lin ang="5400000" scaled="0"/>
            <a:tileRect/>
          </a:gradFill>
          <a:ln w="381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dirty="0"/>
          </a:p>
        </p:txBody>
      </p:sp>
      <p:sp>
        <p:nvSpPr>
          <p:cNvPr id="5" name="Pladsholder til sidefod 4"/>
          <p:cNvSpPr>
            <a:spLocks noGrp="1"/>
          </p:cNvSpPr>
          <p:nvPr>
            <p:ph type="ftr" sz="quarter" idx="3"/>
          </p:nvPr>
        </p:nvSpPr>
        <p:spPr>
          <a:xfrm>
            <a:off x="2984558" y="85746"/>
            <a:ext cx="4168170" cy="176797"/>
          </a:xfrm>
          <a:prstGeom prst="rect">
            <a:avLst/>
          </a:prstGeom>
        </p:spPr>
        <p:txBody>
          <a:bodyPr vert="horz" lIns="0" tIns="0" rIns="0" bIns="0" rtlCol="0" anchor="b" anchorCtr="0"/>
          <a:lstStyle>
            <a:lvl1pPr algn="r">
              <a:defRPr sz="1000">
                <a:solidFill>
                  <a:srgbClr val="333333"/>
                </a:solidFill>
              </a:defRPr>
            </a:lvl1pPr>
          </a:lstStyle>
          <a:p>
            <a:endParaRPr lang="en-GB" dirty="0"/>
          </a:p>
        </p:txBody>
      </p:sp>
      <p:sp>
        <p:nvSpPr>
          <p:cNvPr id="6" name="Pladsholder til slidenummer 5"/>
          <p:cNvSpPr>
            <a:spLocks noGrp="1"/>
          </p:cNvSpPr>
          <p:nvPr>
            <p:ph type="sldNum" sz="quarter" idx="4"/>
          </p:nvPr>
        </p:nvSpPr>
        <p:spPr>
          <a:xfrm>
            <a:off x="8177914" y="85746"/>
            <a:ext cx="377124" cy="176797"/>
          </a:xfrm>
          <a:prstGeom prst="rect">
            <a:avLst/>
          </a:prstGeom>
        </p:spPr>
        <p:txBody>
          <a:bodyPr vert="horz" lIns="0" tIns="0" rIns="0" bIns="0" rtlCol="0" anchor="b" anchorCtr="0"/>
          <a:lstStyle>
            <a:lvl1pPr algn="r">
              <a:defRPr sz="1000">
                <a:solidFill>
                  <a:srgbClr val="333333"/>
                </a:solidFill>
              </a:defRPr>
            </a:lvl1pPr>
          </a:lstStyle>
          <a:p>
            <a:fld id="{091A926C-488A-4E3E-9C21-57CAA120E114}" type="slidenum">
              <a:rPr lang="en-GB" smtClean="0"/>
              <a:pPr/>
              <a:t>‹#›</a:t>
            </a:fld>
            <a:endParaRPr lang="en-GB" dirty="0"/>
          </a:p>
        </p:txBody>
      </p:sp>
      <p:sp>
        <p:nvSpPr>
          <p:cNvPr id="4" name="Pladsholder til dato 3"/>
          <p:cNvSpPr>
            <a:spLocks noGrp="1"/>
          </p:cNvSpPr>
          <p:nvPr>
            <p:ph type="dt" sz="half" idx="2"/>
          </p:nvPr>
        </p:nvSpPr>
        <p:spPr>
          <a:xfrm>
            <a:off x="7272722" y="85746"/>
            <a:ext cx="814976" cy="176797"/>
          </a:xfrm>
          <a:prstGeom prst="rect">
            <a:avLst/>
          </a:prstGeom>
        </p:spPr>
        <p:txBody>
          <a:bodyPr vert="horz" lIns="0" tIns="0" rIns="0" bIns="0" rtlCol="0" anchor="b" anchorCtr="0"/>
          <a:lstStyle>
            <a:lvl1pPr algn="r">
              <a:defRPr sz="1000">
                <a:solidFill>
                  <a:srgbClr val="333333"/>
                </a:solidFill>
              </a:defRPr>
            </a:lvl1pPr>
          </a:lstStyle>
          <a:p>
            <a:fld id="{78B939E7-E8BE-4EDC-A4C7-4CF4D90B066E}" type="datetime1">
              <a:rPr lang="en-GB" smtClean="0"/>
              <a:t>22/08/2022</a:t>
            </a:fld>
            <a:endParaRPr lang="en-GB" dirty="0"/>
          </a:p>
        </p:txBody>
      </p:sp>
      <p:pic>
        <p:nvPicPr>
          <p:cNvPr id="14" name="Picture 13"/>
          <p:cNvPicPr>
            <a:picLocks noChangeAspect="1"/>
          </p:cNvPicPr>
          <p:nvPr/>
        </p:nvPicPr>
        <p:blipFill rotWithShape="1">
          <a:blip r:embed="rId24"/>
          <a:srcRect l="12043" t="11448" r="17199" b="13844"/>
          <a:stretch/>
        </p:blipFill>
        <p:spPr>
          <a:xfrm>
            <a:off x="335534" y="63578"/>
            <a:ext cx="166516" cy="211296"/>
          </a:xfrm>
          <a:prstGeom prst="rect">
            <a:avLst/>
          </a:prstGeom>
        </p:spPr>
      </p:pic>
      <p:pic>
        <p:nvPicPr>
          <p:cNvPr id="15" name="Picture 2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1694" y="96467"/>
            <a:ext cx="2332648" cy="159521"/>
          </a:xfrm>
          <a:prstGeom prst="rect">
            <a:avLst/>
          </a:prstGeom>
        </p:spPr>
      </p:pic>
    </p:spTree>
    <p:extLst>
      <p:ext uri="{BB962C8B-B14F-4D97-AF65-F5344CB8AC3E}">
        <p14:creationId xmlns:p14="http://schemas.microsoft.com/office/powerpoint/2010/main" val="1203620196"/>
      </p:ext>
    </p:extLst>
  </p:cSld>
  <p:clrMap bg1="lt1" tx1="dk1" bg2="lt2" tx2="dk2" accent1="accent1" accent2="accent2" accent3="accent3" accent4="accent4" accent5="accent5" accent6="accent6" hlink="hlink" folHlink="folHlink"/>
  <p:sldLayoutIdLst>
    <p:sldLayoutId id="2147483670" r:id="rId1"/>
    <p:sldLayoutId id="2147483674" r:id="rId2"/>
    <p:sldLayoutId id="2147483673" r:id="rId3"/>
    <p:sldLayoutId id="2147483671" r:id="rId4"/>
    <p:sldLayoutId id="2147483659" r:id="rId5"/>
    <p:sldLayoutId id="2147483672" r:id="rId6"/>
    <p:sldLayoutId id="2147483660" r:id="rId7"/>
    <p:sldLayoutId id="2147483662" r:id="rId8"/>
    <p:sldLayoutId id="2147483684" r:id="rId9"/>
    <p:sldLayoutId id="2147483685" r:id="rId10"/>
    <p:sldLayoutId id="2147483677" r:id="rId11"/>
    <p:sldLayoutId id="2147483675" r:id="rId12"/>
    <p:sldLayoutId id="2147483676" r:id="rId13"/>
    <p:sldLayoutId id="2147483678" r:id="rId14"/>
    <p:sldLayoutId id="2147483681" r:id="rId15"/>
    <p:sldLayoutId id="2147483682" r:id="rId16"/>
    <p:sldLayoutId id="2147483683" r:id="rId17"/>
    <p:sldLayoutId id="2147483687" r:id="rId18"/>
    <p:sldLayoutId id="2147483664" r:id="rId19"/>
    <p:sldLayoutId id="2147483665" r:id="rId20"/>
    <p:sldLayoutId id="2147483689" r:id="rId21"/>
    <p:sldLayoutId id="2147483688" r:id="rId22"/>
  </p:sldLayoutIdLst>
  <p:hf hdr="0" ftr="0"/>
  <p:txStyles>
    <p:titleStyle>
      <a:lvl1pPr algn="l" defTabSz="685800" rtl="0" eaLnBrk="1" latinLnBrk="0" hangingPunct="1">
        <a:lnSpc>
          <a:spcPct val="100000"/>
        </a:lnSpc>
        <a:spcBef>
          <a:spcPct val="0"/>
        </a:spcBef>
        <a:buNone/>
        <a:defRPr sz="3000" kern="1200" spc="45" baseline="0">
          <a:solidFill>
            <a:schemeClr val="accent1"/>
          </a:solidFill>
          <a:latin typeface="+mj-lt"/>
          <a:ea typeface="+mj-ea"/>
          <a:cs typeface="+mj-cs"/>
        </a:defRPr>
      </a:lvl1pPr>
    </p:titleStyle>
    <p:bodyStyle>
      <a:lvl1pPr marL="271463" indent="-271463" algn="l" defTabSz="685800" rtl="0" eaLnBrk="1" latinLnBrk="0" hangingPunct="1">
        <a:lnSpc>
          <a:spcPct val="100000"/>
        </a:lnSpc>
        <a:spcBef>
          <a:spcPts val="750"/>
        </a:spcBef>
        <a:buFont typeface="Arial" panose="020B0604020202020204" pitchFamily="34" charset="0"/>
        <a:buChar char="•"/>
        <a:defRPr sz="2400" kern="1200" spc="45" baseline="0">
          <a:solidFill>
            <a:schemeClr val="tx1"/>
          </a:solidFill>
          <a:latin typeface="+mn-lt"/>
          <a:ea typeface="+mn-ea"/>
          <a:cs typeface="+mn-cs"/>
        </a:defRPr>
      </a:lvl1pPr>
      <a:lvl2pPr marL="535781" marR="0" indent="-264319" algn="l" defTabSz="685800" rtl="0" eaLnBrk="1" fontAlgn="auto" latinLnBrk="0" hangingPunct="1">
        <a:lnSpc>
          <a:spcPct val="100000"/>
        </a:lnSpc>
        <a:spcBef>
          <a:spcPts val="375"/>
        </a:spcBef>
        <a:spcAft>
          <a:spcPts val="0"/>
        </a:spcAft>
        <a:buClrTx/>
        <a:buSzTx/>
        <a:buFont typeface="Arial" panose="020B0604020202020204" pitchFamily="34" charset="0"/>
        <a:buChar char="•"/>
        <a:tabLst/>
        <a:defRPr lang="da-DK" sz="2000" kern="1200" spc="45" baseline="0" dirty="0" smtClean="0">
          <a:solidFill>
            <a:schemeClr val="tx1"/>
          </a:solidFill>
          <a:latin typeface="+mn-lt"/>
          <a:ea typeface="+mn-ea"/>
          <a:cs typeface="+mn-cs"/>
        </a:defRPr>
      </a:lvl2pPr>
      <a:lvl3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3pPr>
      <a:lvl4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4pPr>
      <a:lvl5pPr marL="808038" indent="-271463" algn="l" defTabSz="685800" rtl="0" eaLnBrk="1" latinLnBrk="0" hangingPunct="1">
        <a:lnSpc>
          <a:spcPct val="100000"/>
        </a:lnSpc>
        <a:spcBef>
          <a:spcPts val="375"/>
        </a:spcBef>
        <a:buFont typeface="Arial" panose="020B0604020202020204" pitchFamily="34" charset="0"/>
        <a:buChar char="•"/>
        <a:defRPr sz="1600" kern="1200" spc="45" baseline="0">
          <a:solidFill>
            <a:schemeClr val="tx1"/>
          </a:solidFill>
          <a:latin typeface="+mn-lt"/>
          <a:ea typeface="+mn-ea"/>
          <a:cs typeface="+mn-cs"/>
        </a:defRPr>
      </a:lvl5pPr>
      <a:lvl6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6pPr>
      <a:lvl7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7pPr>
      <a:lvl8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8pPr>
      <a:lvl9pPr marL="808038" indent="-271463"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mn-lt"/>
          <a:ea typeface="+mn-ea"/>
          <a:cs typeface="+mn-cs"/>
        </a:defRPr>
      </a:lvl9pPr>
    </p:bodyStyle>
    <p:otherStyle>
      <a:defPPr>
        <a:defRPr lang="da-DK"/>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70" userDrawn="1">
          <p15:clr>
            <a:srgbClr val="F26B43"/>
          </p15:clr>
        </p15:guide>
        <p15:guide id="2" pos="5389" userDrawn="1">
          <p15:clr>
            <a:srgbClr val="F26B43"/>
          </p15:clr>
        </p15:guide>
        <p15:guide id="3" orient="horz" pos="1029" userDrawn="1">
          <p15:clr>
            <a:srgbClr val="F26B43"/>
          </p15:clr>
        </p15:guide>
        <p15:guide id="4" orient="horz" pos="3970" userDrawn="1">
          <p15:clr>
            <a:srgbClr val="F26B43"/>
          </p15:clr>
        </p15:guide>
        <p15:guide id="5" pos="5397" userDrawn="1">
          <p15:clr>
            <a:srgbClr val="F26B43"/>
          </p15:clr>
        </p15:guide>
        <p15:guide id="6" orient="horz" pos="392" userDrawn="1">
          <p15:clr>
            <a:srgbClr val="F26B43"/>
          </p15:clr>
        </p15:guide>
        <p15:guide id="7" orient="horz" pos="92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GB" dirty="0"/>
          </a:p>
        </p:txBody>
      </p:sp>
      <p:sp>
        <p:nvSpPr>
          <p:cNvPr id="3" name="Subtitle 2"/>
          <p:cNvSpPr>
            <a:spLocks noGrp="1"/>
          </p:cNvSpPr>
          <p:nvPr>
            <p:ph type="subTitle" idx="1"/>
          </p:nvPr>
        </p:nvSpPr>
        <p:spPr/>
        <p:txBody>
          <a:bodyPr/>
          <a:lstStyle/>
          <a:p>
            <a:r>
              <a:rPr lang="en-GB" dirty="0"/>
              <a:t>Exercises in MVA and UVA </a:t>
            </a:r>
          </a:p>
        </p:txBody>
      </p:sp>
      <p:sp>
        <p:nvSpPr>
          <p:cNvPr id="4" name="Text Placeholder 3"/>
          <p:cNvSpPr>
            <a:spLocks noGrp="1"/>
          </p:cNvSpPr>
          <p:nvPr>
            <p:ph type="body" sz="quarter" idx="13"/>
          </p:nvPr>
        </p:nvSpPr>
        <p:spPr/>
        <p:txBody>
          <a:bodyPr/>
          <a:lstStyle/>
          <a:p>
            <a:r>
              <a:rPr lang="en-GB" dirty="0"/>
              <a:t>Michael Bom Frøst</a:t>
            </a:r>
          </a:p>
          <a:p>
            <a:r>
              <a:rPr lang="en-GB" dirty="0"/>
              <a:t>Bodil H. </a:t>
            </a:r>
            <a:r>
              <a:rPr lang="en-GB" dirty="0" err="1"/>
              <a:t>Allesen</a:t>
            </a:r>
            <a:r>
              <a:rPr lang="en-GB" dirty="0"/>
              <a:t>-Holm</a:t>
            </a:r>
          </a:p>
          <a:p>
            <a:endParaRPr lang="en-GB" dirty="0"/>
          </a:p>
        </p:txBody>
      </p:sp>
      <p:sp>
        <p:nvSpPr>
          <p:cNvPr id="8" name="Text Placeholder 7"/>
          <p:cNvSpPr>
            <a:spLocks noGrp="1"/>
          </p:cNvSpPr>
          <p:nvPr>
            <p:ph type="body" sz="quarter" idx="14"/>
          </p:nvPr>
        </p:nvSpPr>
        <p:spPr/>
        <p:txBody>
          <a:bodyPr/>
          <a:lstStyle/>
          <a:p>
            <a:r>
              <a:rPr lang="en-GB" sz="3200" dirty="0"/>
              <a:t>Thematic Course in Food Innovation and Health</a:t>
            </a:r>
          </a:p>
          <a:p>
            <a:endParaRPr lang="en-GB" dirty="0"/>
          </a:p>
        </p:txBody>
      </p:sp>
      <p:sp>
        <p:nvSpPr>
          <p:cNvPr id="5" name="Pladsholder til dato 4"/>
          <p:cNvSpPr>
            <a:spLocks noGrp="1"/>
          </p:cNvSpPr>
          <p:nvPr>
            <p:ph type="dt" sz="half" idx="10"/>
          </p:nvPr>
        </p:nvSpPr>
        <p:spPr/>
        <p:txBody>
          <a:bodyPr/>
          <a:lstStyle/>
          <a:p>
            <a:fld id="{7016287D-C1BA-47FB-9104-667BFDE3E3EE}" type="datetime1">
              <a:rPr lang="en-GB" smtClean="0"/>
              <a:t>22/08/2022</a:t>
            </a:fld>
            <a:endParaRPr lang="en-GB" dirty="0"/>
          </a:p>
        </p:txBody>
      </p:sp>
      <p:sp>
        <p:nvSpPr>
          <p:cNvPr id="6" name="Pladsholder til slidenummer 5"/>
          <p:cNvSpPr>
            <a:spLocks noGrp="1"/>
          </p:cNvSpPr>
          <p:nvPr>
            <p:ph type="sldNum" sz="quarter" idx="12"/>
          </p:nvPr>
        </p:nvSpPr>
        <p:spPr/>
        <p:txBody>
          <a:bodyPr/>
          <a:lstStyle/>
          <a:p>
            <a:fld id="{091A926C-488A-4E3E-9C21-57CAA120E114}" type="slidenum">
              <a:rPr lang="en-GB" smtClean="0"/>
              <a:pPr/>
              <a:t>1</a:t>
            </a:fld>
            <a:endParaRPr lang="en-GB" dirty="0"/>
          </a:p>
        </p:txBody>
      </p:sp>
      <p:sp>
        <p:nvSpPr>
          <p:cNvPr id="7" name="Rektangel 6"/>
          <p:cNvSpPr/>
          <p:nvPr/>
        </p:nvSpPr>
        <p:spPr>
          <a:xfrm>
            <a:off x="5776742" y="6540787"/>
            <a:ext cx="3215945" cy="307777"/>
          </a:xfrm>
          <a:prstGeom prst="rect">
            <a:avLst/>
          </a:prstGeom>
        </p:spPr>
        <p:txBody>
          <a:bodyPr wrap="none">
            <a:spAutoFit/>
          </a:bodyPr>
          <a:lstStyle/>
          <a:p>
            <a:r>
              <a:rPr lang="en-GB" sz="1400" i="1" dirty="0">
                <a:solidFill>
                  <a:schemeClr val="bg1">
                    <a:lumMod val="75000"/>
                  </a:schemeClr>
                </a:solidFill>
              </a:rPr>
              <a:t>Thanks to Thomas Skov for inspiration</a:t>
            </a:r>
          </a:p>
        </p:txBody>
      </p:sp>
    </p:spTree>
    <p:extLst>
      <p:ext uri="{BB962C8B-B14F-4D97-AF65-F5344CB8AC3E}">
        <p14:creationId xmlns:p14="http://schemas.microsoft.com/office/powerpoint/2010/main" val="26349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Exercise 7: Cochran’s Q test on CATA binary data</a:t>
            </a:r>
          </a:p>
        </p:txBody>
      </p:sp>
      <p:sp>
        <p:nvSpPr>
          <p:cNvPr id="3" name="Content Placeholder 2"/>
          <p:cNvSpPr>
            <a:spLocks noGrp="1"/>
          </p:cNvSpPr>
          <p:nvPr>
            <p:ph idx="1"/>
          </p:nvPr>
        </p:nvSpPr>
        <p:spPr/>
        <p:txBody>
          <a:bodyPr/>
          <a:lstStyle/>
          <a:p>
            <a:pPr marL="0" indent="0">
              <a:buNone/>
            </a:pPr>
            <a:r>
              <a:rPr lang="en-GB" b="1" dirty="0"/>
              <a:t>Dataset: Beer_XYZmatrix.xlsx, sheet “X unfolded”</a:t>
            </a:r>
            <a:endParaRPr lang="en-GB" dirty="0"/>
          </a:p>
          <a:p>
            <a:pPr marL="0" indent="0">
              <a:buNone/>
            </a:pPr>
            <a:r>
              <a:rPr lang="en-GB" sz="1800" dirty="0"/>
              <a:t>If time...</a:t>
            </a:r>
          </a:p>
          <a:p>
            <a:pPr marL="342900" indent="-342900">
              <a:buFont typeface="+mj-lt"/>
              <a:buAutoNum type="arabicPeriod"/>
            </a:pPr>
            <a:r>
              <a:rPr lang="en-GB" sz="1800" dirty="0"/>
              <a:t>Import the datasheet in to R Studio using the CSV format (save the file as CSV in Excel). </a:t>
            </a:r>
          </a:p>
          <a:p>
            <a:pPr marL="342900" indent="-342900">
              <a:buFont typeface="+mj-lt"/>
              <a:buAutoNum type="arabicPeriod"/>
            </a:pPr>
            <a:r>
              <a:rPr lang="en-GB" sz="1800" dirty="0"/>
              <a:t>Choose 4 relevant CATA attributes (based on your previous results today) to make a Cochran’s Q test for, comment on the results (i.e. the sample differences). </a:t>
            </a:r>
          </a:p>
        </p:txBody>
      </p:sp>
      <p:sp>
        <p:nvSpPr>
          <p:cNvPr id="4" name="Date Placeholder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10</a:t>
            </a:fld>
            <a:endParaRPr lang="en-GB" dirty="0"/>
          </a:p>
        </p:txBody>
      </p:sp>
    </p:spTree>
    <p:extLst>
      <p:ext uri="{BB962C8B-B14F-4D97-AF65-F5344CB8AC3E}">
        <p14:creationId xmlns:p14="http://schemas.microsoft.com/office/powerpoint/2010/main" val="262939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375" y="619125"/>
            <a:ext cx="7967664" cy="545532"/>
          </a:xfrm>
        </p:spPr>
        <p:txBody>
          <a:bodyPr/>
          <a:lstStyle/>
          <a:p>
            <a:r>
              <a:rPr lang="en-GB" dirty="0"/>
              <a:t>What to do after today – own data</a:t>
            </a:r>
          </a:p>
        </p:txBody>
      </p:sp>
      <p:sp>
        <p:nvSpPr>
          <p:cNvPr id="3" name="Content Placeholder 2"/>
          <p:cNvSpPr>
            <a:spLocks noGrp="1"/>
          </p:cNvSpPr>
          <p:nvPr>
            <p:ph idx="1"/>
          </p:nvPr>
        </p:nvSpPr>
        <p:spPr>
          <a:xfrm>
            <a:off x="587375" y="1289785"/>
            <a:ext cx="7967663" cy="5013518"/>
          </a:xfrm>
        </p:spPr>
        <p:txBody>
          <a:bodyPr/>
          <a:lstStyle/>
          <a:p>
            <a:r>
              <a:rPr lang="en-GB" dirty="0"/>
              <a:t>Make your own data analysis strategy – what do you need to conduct and show your reader in the final report?</a:t>
            </a:r>
          </a:p>
          <a:p>
            <a:pPr lvl="3"/>
            <a:r>
              <a:rPr lang="en-GB" sz="1800" dirty="0"/>
              <a:t>Plots</a:t>
            </a:r>
          </a:p>
          <a:p>
            <a:pPr lvl="3"/>
            <a:r>
              <a:rPr lang="en-GB" sz="1800" dirty="0"/>
              <a:t>Methods</a:t>
            </a:r>
          </a:p>
          <a:p>
            <a:pPr lvl="3"/>
            <a:r>
              <a:rPr lang="en-GB" sz="1800" dirty="0"/>
              <a:t>Models / software</a:t>
            </a:r>
          </a:p>
          <a:p>
            <a:r>
              <a:rPr lang="en-GB" sz="2600" dirty="0"/>
              <a:t>Setup your data set to fit the purpose and software</a:t>
            </a:r>
          </a:p>
          <a:p>
            <a:r>
              <a:rPr lang="en-GB" sz="2600" dirty="0"/>
              <a:t>Remember: ALWAYS relate to the values (e.g. comment on </a:t>
            </a:r>
            <a:r>
              <a:rPr lang="en-GB" sz="2600"/>
              <a:t>the average liking </a:t>
            </a:r>
            <a:r>
              <a:rPr lang="en-GB" sz="2600" dirty="0"/>
              <a:t>values </a:t>
            </a:r>
            <a:r>
              <a:rPr lang="en-GB" sz="2600"/>
              <a:t>per sample)</a:t>
            </a:r>
            <a:endParaRPr lang="en-GB" sz="2600" dirty="0"/>
          </a:p>
        </p:txBody>
      </p:sp>
      <p:sp>
        <p:nvSpPr>
          <p:cNvPr id="4" name="Date Placeholder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11</a:t>
            </a:fld>
            <a:endParaRPr lang="en-GB" dirty="0"/>
          </a:p>
        </p:txBody>
      </p:sp>
    </p:spTree>
    <p:extLst>
      <p:ext uri="{BB962C8B-B14F-4D97-AF65-F5344CB8AC3E}">
        <p14:creationId xmlns:p14="http://schemas.microsoft.com/office/powerpoint/2010/main" val="3328014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 to remember!!</a:t>
            </a:r>
          </a:p>
        </p:txBody>
      </p:sp>
      <p:sp>
        <p:nvSpPr>
          <p:cNvPr id="3" name="Content Placeholder 2"/>
          <p:cNvSpPr>
            <a:spLocks noGrp="1"/>
          </p:cNvSpPr>
          <p:nvPr>
            <p:ph idx="1"/>
          </p:nvPr>
        </p:nvSpPr>
        <p:spPr/>
        <p:txBody>
          <a:bodyPr/>
          <a:lstStyle/>
          <a:p>
            <a:pPr marL="0" indent="0">
              <a:buNone/>
            </a:pPr>
            <a:r>
              <a:rPr lang="en-GB" dirty="0"/>
              <a:t>Always remember to compare your data analysis results to data and values– does it actually make sense? </a:t>
            </a:r>
          </a:p>
          <a:p>
            <a:pPr marL="0" indent="0">
              <a:buNone/>
            </a:pPr>
            <a:endParaRPr lang="en-GB" dirty="0"/>
          </a:p>
          <a:p>
            <a:pPr marL="0" indent="0">
              <a:buNone/>
            </a:pPr>
            <a:r>
              <a:rPr lang="en-GB" dirty="0"/>
              <a:t>Also remember to describe and relate to actual values (the scores in the test) in relation consumers, samples and general results. E.g. what does a score of 7 mean? </a:t>
            </a:r>
          </a:p>
          <a:p>
            <a:pPr marL="0" indent="0">
              <a:buNone/>
            </a:pPr>
            <a:endParaRPr lang="en-GB" dirty="0"/>
          </a:p>
        </p:txBody>
      </p:sp>
      <p:sp>
        <p:nvSpPr>
          <p:cNvPr id="4" name="Date Placeholder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Slide Number Placeholder 4"/>
          <p:cNvSpPr>
            <a:spLocks noGrp="1"/>
          </p:cNvSpPr>
          <p:nvPr>
            <p:ph type="sldNum" sz="quarter" idx="12"/>
          </p:nvPr>
        </p:nvSpPr>
        <p:spPr/>
        <p:txBody>
          <a:bodyPr/>
          <a:lstStyle/>
          <a:p>
            <a:fld id="{091A926C-488A-4E3E-9C21-57CAA120E114}" type="slidenum">
              <a:rPr lang="en-GB" smtClean="0"/>
              <a:t>2</a:t>
            </a:fld>
            <a:endParaRPr lang="en-GB" dirty="0"/>
          </a:p>
        </p:txBody>
      </p:sp>
    </p:spTree>
    <p:extLst>
      <p:ext uri="{BB962C8B-B14F-4D97-AF65-F5344CB8AC3E}">
        <p14:creationId xmlns:p14="http://schemas.microsoft.com/office/powerpoint/2010/main" val="10564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7375" y="619125"/>
            <a:ext cx="7967664" cy="474569"/>
          </a:xfrm>
        </p:spPr>
        <p:txBody>
          <a:bodyPr/>
          <a:lstStyle/>
          <a:p>
            <a:r>
              <a:rPr lang="en-GB" dirty="0"/>
              <a:t>Dataset Beer_XYZmatrix.xlsx</a:t>
            </a:r>
          </a:p>
        </p:txBody>
      </p:sp>
      <p:sp>
        <p:nvSpPr>
          <p:cNvPr id="3" name="Pladsholder til indhold 2"/>
          <p:cNvSpPr>
            <a:spLocks noGrp="1"/>
          </p:cNvSpPr>
          <p:nvPr>
            <p:ph idx="1"/>
          </p:nvPr>
        </p:nvSpPr>
        <p:spPr>
          <a:xfrm>
            <a:off x="587375" y="1165412"/>
            <a:ext cx="7967663" cy="5137891"/>
          </a:xfrm>
        </p:spPr>
        <p:txBody>
          <a:bodyPr/>
          <a:lstStyle/>
          <a:p>
            <a:pPr marL="0" indent="0">
              <a:buNone/>
            </a:pPr>
            <a:r>
              <a:rPr lang="en-US" sz="1800" b="1" dirty="0"/>
              <a:t>Consumer test</a:t>
            </a:r>
          </a:p>
          <a:p>
            <a:r>
              <a:rPr lang="en-US" sz="1800" dirty="0"/>
              <a:t>6 different commercial beers from Danish craft brewers</a:t>
            </a:r>
          </a:p>
          <a:p>
            <a:r>
              <a:rPr lang="en-US" sz="1800" dirty="0"/>
              <a:t>Evaluated by 160 consumers, they answered a range of different questions </a:t>
            </a:r>
          </a:p>
          <a:p>
            <a:r>
              <a:rPr lang="en-US" sz="1800" dirty="0"/>
              <a:t>Background information: a range of questions, including appropriateness ratings for 27 sensory descriptors on a 7-points scale (e.g. “how appropriate do you think it is for a beer to be </a:t>
            </a:r>
            <a:r>
              <a:rPr lang="en-US" sz="1800" u="sng" dirty="0"/>
              <a:t>bitter</a:t>
            </a:r>
            <a:r>
              <a:rPr lang="en-US" sz="1800" dirty="0"/>
              <a:t>?”); the two semantic anchors were “1 = not at all appropriate” and “7 = extremely appropriate”. (called </a:t>
            </a:r>
            <a:r>
              <a:rPr lang="en-US" sz="1800" b="1" dirty="0"/>
              <a:t>matrix Z</a:t>
            </a:r>
            <a:r>
              <a:rPr lang="en-US" sz="1800" dirty="0"/>
              <a:t>) </a:t>
            </a:r>
          </a:p>
          <a:p>
            <a:r>
              <a:rPr lang="en-US" sz="1800" dirty="0"/>
              <a:t>CATA: description of the beer (called </a:t>
            </a:r>
            <a:r>
              <a:rPr lang="en-US" sz="1800" b="1" dirty="0"/>
              <a:t>matrix X)</a:t>
            </a:r>
          </a:p>
          <a:p>
            <a:r>
              <a:rPr lang="en-US" sz="1800" dirty="0"/>
              <a:t>Hedonics: their liking/hedonic responses of the beer on a </a:t>
            </a:r>
            <a:r>
              <a:rPr lang="da-DK" sz="1800" dirty="0"/>
              <a:t>7-point </a:t>
            </a:r>
            <a:r>
              <a:rPr lang="da-DK" sz="1800" dirty="0" err="1"/>
              <a:t>Likert</a:t>
            </a:r>
            <a:r>
              <a:rPr lang="da-DK" sz="1800" dirty="0"/>
              <a:t> </a:t>
            </a:r>
            <a:r>
              <a:rPr lang="da-DK" sz="1800" dirty="0" err="1"/>
              <a:t>scale</a:t>
            </a:r>
            <a:r>
              <a:rPr lang="da-DK" sz="1800" dirty="0"/>
              <a:t> (1-7)</a:t>
            </a:r>
            <a:r>
              <a:rPr lang="en-US" sz="1800" dirty="0"/>
              <a:t>. (called </a:t>
            </a:r>
            <a:r>
              <a:rPr lang="en-US" sz="1800" b="1" dirty="0"/>
              <a:t>matrix Y</a:t>
            </a:r>
            <a:r>
              <a:rPr lang="en-US" sz="1800" dirty="0"/>
              <a:t>)</a:t>
            </a:r>
          </a:p>
          <a:p>
            <a:r>
              <a:rPr lang="en-US" sz="1800" dirty="0"/>
              <a:t>Contains a numbers of tabs – different tabs per exercise, we will try to simplify it </a:t>
            </a:r>
            <a:r>
              <a:rPr lang="en-US" sz="1800" dirty="0">
                <a:sym typeface="Wingdings" panose="05000000000000000000" pitchFamily="2" charset="2"/>
              </a:rPr>
              <a:t></a:t>
            </a:r>
          </a:p>
          <a:p>
            <a:r>
              <a:rPr lang="en-US" sz="1800" dirty="0">
                <a:sym typeface="Wingdings" panose="05000000000000000000" pitchFamily="2" charset="2"/>
              </a:rPr>
              <a:t>Take 5-10 minutes to look at the publication to get an overview</a:t>
            </a:r>
          </a:p>
          <a:p>
            <a:r>
              <a:rPr lang="en-US" sz="1800" dirty="0">
                <a:sym typeface="Wingdings" panose="05000000000000000000" pitchFamily="2" charset="2"/>
              </a:rPr>
              <a:t>Then get started on the Exercises on the coming 7 slides. Exercises are mimicking the analyses you are going to conduct on your own data. </a:t>
            </a:r>
            <a:endParaRPr lang="en-GB" sz="1800" dirty="0"/>
          </a:p>
        </p:txBody>
      </p:sp>
      <p:sp>
        <p:nvSpPr>
          <p:cNvPr id="4" name="Pladsholder til dato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Pladsholder til diasnummer 4"/>
          <p:cNvSpPr>
            <a:spLocks noGrp="1"/>
          </p:cNvSpPr>
          <p:nvPr>
            <p:ph type="sldNum" sz="quarter" idx="12"/>
          </p:nvPr>
        </p:nvSpPr>
        <p:spPr/>
        <p:txBody>
          <a:bodyPr/>
          <a:lstStyle/>
          <a:p>
            <a:fld id="{091A926C-488A-4E3E-9C21-57CAA120E114}" type="slidenum">
              <a:rPr lang="en-GB" smtClean="0"/>
              <a:t>3</a:t>
            </a:fld>
            <a:endParaRPr lang="en-GB" dirty="0"/>
          </a:p>
        </p:txBody>
      </p:sp>
    </p:spTree>
    <p:extLst>
      <p:ext uri="{BB962C8B-B14F-4D97-AF65-F5344CB8AC3E}">
        <p14:creationId xmlns:p14="http://schemas.microsoft.com/office/powerpoint/2010/main" val="28870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375" y="619125"/>
            <a:ext cx="7967664" cy="456640"/>
          </a:xfrm>
        </p:spPr>
        <p:txBody>
          <a:bodyPr/>
          <a:lstStyle/>
          <a:p>
            <a:r>
              <a:rPr lang="en-GB" dirty="0"/>
              <a:t>Exercise 1: PCA on consumer background</a:t>
            </a:r>
          </a:p>
        </p:txBody>
      </p:sp>
      <p:sp>
        <p:nvSpPr>
          <p:cNvPr id="6" name="Content Placeholder 5"/>
          <p:cNvSpPr>
            <a:spLocks noGrp="1"/>
          </p:cNvSpPr>
          <p:nvPr>
            <p:ph idx="1"/>
          </p:nvPr>
        </p:nvSpPr>
        <p:spPr>
          <a:xfrm>
            <a:off x="587375" y="1237129"/>
            <a:ext cx="7967663" cy="5066174"/>
          </a:xfrm>
        </p:spPr>
        <p:txBody>
          <a:bodyPr/>
          <a:lstStyle/>
          <a:p>
            <a:pPr marL="0" indent="0">
              <a:buNone/>
            </a:pPr>
            <a:r>
              <a:rPr lang="en-GB" b="1" dirty="0"/>
              <a:t>Dataset: Beer_XYZmatrix.xlsx, sheet “Z Background”</a:t>
            </a:r>
          </a:p>
          <a:p>
            <a:pPr marL="342900" indent="-342900">
              <a:buFont typeface="+mj-lt"/>
              <a:buAutoNum type="arabicPeriod"/>
            </a:pPr>
            <a:r>
              <a:rPr lang="en-GB" sz="1800" dirty="0"/>
              <a:t>From this exercise you should be able to describe who your consumers are.</a:t>
            </a:r>
          </a:p>
          <a:p>
            <a:pPr marL="342900" indent="-342900">
              <a:buFont typeface="+mj-lt"/>
              <a:buAutoNum type="arabicPeriod"/>
            </a:pPr>
            <a:r>
              <a:rPr lang="en-GB" sz="1800" dirty="0"/>
              <a:t>Import the data into LatentiX by marking the wanted data in Excel, copying it [Ctrl C] and pasting it [Ctrl V] to the GUI of LatentiX.</a:t>
            </a:r>
          </a:p>
          <a:p>
            <a:pPr marL="342900" indent="-342900">
              <a:buFont typeface="+mj-lt"/>
              <a:buAutoNum type="arabicPeriod"/>
            </a:pPr>
            <a:r>
              <a:rPr lang="en-GB" sz="1800" dirty="0"/>
              <a:t>A new window opens and you are asked to convert letters in the variables to numbers. E.g. F (females) and M (males) to 1 and 2. In the top part of the window, you can see what the other variables will be changed to. Click OK. You can see what the numbers refer to in Data – Show category variables. </a:t>
            </a:r>
          </a:p>
          <a:p>
            <a:pPr marL="342900" indent="-342900">
              <a:buFont typeface="+mj-lt"/>
              <a:buAutoNum type="arabicPeriod"/>
            </a:pPr>
            <a:r>
              <a:rPr lang="en-GB" sz="1800" dirty="0"/>
              <a:t>Under Matrix and Transform, please choose </a:t>
            </a:r>
            <a:r>
              <a:rPr lang="en-GB" sz="1800" dirty="0" err="1"/>
              <a:t>Autoscale</a:t>
            </a:r>
            <a:r>
              <a:rPr lang="en-GB" sz="1800" dirty="0"/>
              <a:t>. </a:t>
            </a:r>
          </a:p>
          <a:p>
            <a:pPr marL="342900" indent="-342900">
              <a:buFont typeface="+mj-lt"/>
              <a:buAutoNum type="arabicPeriod"/>
            </a:pPr>
            <a:r>
              <a:rPr lang="en-GB" sz="1800" dirty="0"/>
              <a:t>Calculate a PCA model including the Variables 6 to 38 (type 6:38 in the Range box) and all Objects.</a:t>
            </a:r>
          </a:p>
          <a:p>
            <a:pPr marL="342900" indent="-342900">
              <a:buFont typeface="+mj-lt"/>
              <a:buAutoNum type="arabicPeriod"/>
            </a:pPr>
            <a:r>
              <a:rPr lang="en-GB" sz="1800" dirty="0"/>
              <a:t>Plot the scores and loadings and look for groupings of the consumers in the score plot by using the “</a:t>
            </a:r>
            <a:r>
              <a:rPr lang="en-GB" sz="1800" dirty="0" err="1"/>
              <a:t>Color</a:t>
            </a:r>
            <a:r>
              <a:rPr lang="en-GB" sz="1800" dirty="0"/>
              <a:t> according to...”-function for all relevant variables one by one (especially the background variables not included in the model). Please describe what you find.</a:t>
            </a:r>
          </a:p>
          <a:p>
            <a:pPr marL="0" indent="0">
              <a:buNone/>
            </a:pPr>
            <a:r>
              <a:rPr lang="en-GB" dirty="0"/>
              <a:t> </a:t>
            </a:r>
          </a:p>
          <a:p>
            <a:pPr marL="0" indent="0">
              <a:buNone/>
            </a:pPr>
            <a:endParaRPr lang="en-GB" dirty="0"/>
          </a:p>
          <a:p>
            <a:pPr marL="0" indent="0">
              <a:buNone/>
            </a:pPr>
            <a:endParaRPr lang="en-GB" dirty="0"/>
          </a:p>
        </p:txBody>
      </p:sp>
      <p:sp>
        <p:nvSpPr>
          <p:cNvPr id="2" name="Date Placeholder 1"/>
          <p:cNvSpPr>
            <a:spLocks noGrp="1"/>
          </p:cNvSpPr>
          <p:nvPr>
            <p:ph type="dt" sz="half" idx="10"/>
          </p:nvPr>
        </p:nvSpPr>
        <p:spPr/>
        <p:txBody>
          <a:bodyPr/>
          <a:lstStyle/>
          <a:p>
            <a:fld id="{D47CA900-C54E-46DA-9750-FC525BA50C3D}" type="datetime1">
              <a:rPr lang="en-GB" smtClean="0"/>
              <a:t>22/08/2022</a:t>
            </a:fld>
            <a:endParaRPr lang="en-GB" dirty="0"/>
          </a:p>
        </p:txBody>
      </p:sp>
      <p:sp>
        <p:nvSpPr>
          <p:cNvPr id="4" name="Slide Number Placeholder 3"/>
          <p:cNvSpPr>
            <a:spLocks noGrp="1"/>
          </p:cNvSpPr>
          <p:nvPr>
            <p:ph type="sldNum" sz="quarter" idx="12"/>
          </p:nvPr>
        </p:nvSpPr>
        <p:spPr/>
        <p:txBody>
          <a:bodyPr/>
          <a:lstStyle/>
          <a:p>
            <a:fld id="{091A926C-488A-4E3E-9C21-57CAA120E114}" type="slidenum">
              <a:rPr lang="en-GB" smtClean="0"/>
              <a:t>4</a:t>
            </a:fld>
            <a:endParaRPr lang="en-GB" dirty="0"/>
          </a:p>
        </p:txBody>
      </p:sp>
    </p:spTree>
    <p:extLst>
      <p:ext uri="{BB962C8B-B14F-4D97-AF65-F5344CB8AC3E}">
        <p14:creationId xmlns:p14="http://schemas.microsoft.com/office/powerpoint/2010/main" val="3163109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375" y="619125"/>
            <a:ext cx="7967664" cy="456640"/>
          </a:xfrm>
        </p:spPr>
        <p:txBody>
          <a:bodyPr/>
          <a:lstStyle/>
          <a:p>
            <a:r>
              <a:rPr lang="en-GB" dirty="0"/>
              <a:t>Exercise 2: PCA on CATA counts</a:t>
            </a:r>
          </a:p>
        </p:txBody>
      </p:sp>
      <p:sp>
        <p:nvSpPr>
          <p:cNvPr id="6" name="Content Placeholder 5"/>
          <p:cNvSpPr>
            <a:spLocks noGrp="1"/>
          </p:cNvSpPr>
          <p:nvPr>
            <p:ph idx="1"/>
          </p:nvPr>
        </p:nvSpPr>
        <p:spPr>
          <a:xfrm>
            <a:off x="587375" y="1237129"/>
            <a:ext cx="8278719" cy="5066174"/>
          </a:xfrm>
        </p:spPr>
        <p:txBody>
          <a:bodyPr/>
          <a:lstStyle/>
          <a:p>
            <a:pPr marL="0" indent="0">
              <a:buNone/>
            </a:pPr>
            <a:r>
              <a:rPr lang="en-GB" b="1" dirty="0"/>
              <a:t>Dataset: Beer_XYZmatrix.xlsx, sheet “X CATA collated, counts”</a:t>
            </a:r>
          </a:p>
          <a:p>
            <a:pPr marL="342900" indent="-342900">
              <a:buFont typeface="+mj-lt"/>
              <a:buAutoNum type="arabicPeriod"/>
            </a:pPr>
            <a:r>
              <a:rPr lang="en-GB" sz="1800" dirty="0"/>
              <a:t>From this exercise you should be able to describe your samples (beers) from the CATA counts. Collated (summed) for each beer of CATA score from all consumers.</a:t>
            </a:r>
          </a:p>
          <a:p>
            <a:pPr marL="342900" indent="-342900">
              <a:buFont typeface="+mj-lt"/>
              <a:buAutoNum type="arabicPeriod"/>
            </a:pPr>
            <a:r>
              <a:rPr lang="en-GB" sz="1800" dirty="0"/>
              <a:t>Import the data into LatentiX and </a:t>
            </a:r>
            <a:r>
              <a:rPr lang="en-GB" sz="1800" dirty="0" err="1"/>
              <a:t>Autoscale</a:t>
            </a:r>
            <a:r>
              <a:rPr lang="en-GB" sz="1800" dirty="0"/>
              <a:t> them. </a:t>
            </a:r>
          </a:p>
          <a:p>
            <a:pPr marL="342900" indent="-342900">
              <a:buFont typeface="+mj-lt"/>
              <a:buAutoNum type="arabicPeriod"/>
            </a:pPr>
            <a:r>
              <a:rPr lang="en-GB" sz="1800" dirty="0"/>
              <a:t>Calculate a PCA model including all Variables</a:t>
            </a:r>
            <a:r>
              <a:rPr lang="en-GB" sz="1800" dirty="0">
                <a:solidFill>
                  <a:srgbClr val="FF0000"/>
                </a:solidFill>
              </a:rPr>
              <a:t> </a:t>
            </a:r>
            <a:r>
              <a:rPr lang="en-GB" sz="1800" dirty="0"/>
              <a:t>and all Objects.</a:t>
            </a:r>
          </a:p>
          <a:p>
            <a:pPr marL="342900" indent="-342900">
              <a:buFont typeface="+mj-lt"/>
              <a:buAutoNum type="arabicPeriod"/>
            </a:pPr>
            <a:r>
              <a:rPr lang="en-GB" sz="1800" dirty="0"/>
              <a:t>Plot the scores and describe the groupings of the samples.</a:t>
            </a:r>
          </a:p>
          <a:p>
            <a:pPr marL="342900" indent="-342900">
              <a:buFont typeface="+mj-lt"/>
              <a:buAutoNum type="arabicPeriod"/>
            </a:pPr>
            <a:r>
              <a:rPr lang="en-GB" sz="1800" dirty="0"/>
              <a:t>Plot the loadings and describe the correlations between the variables.</a:t>
            </a:r>
          </a:p>
          <a:p>
            <a:pPr marL="342900" indent="-342900">
              <a:buFont typeface="+mj-lt"/>
              <a:buAutoNum type="arabicPeriod"/>
            </a:pPr>
            <a:r>
              <a:rPr lang="en-GB" sz="1800" dirty="0"/>
              <a:t>Plot the scores and loadings next to each other and find out which samples are described by which words. You can also use bi-plot here.</a:t>
            </a:r>
          </a:p>
          <a:p>
            <a:pPr marL="342900" indent="-342900">
              <a:buFont typeface="+mj-lt"/>
              <a:buAutoNum type="arabicPeriod"/>
            </a:pPr>
            <a:endParaRPr lang="en-GB" sz="1800" dirty="0"/>
          </a:p>
          <a:p>
            <a:pPr marL="0" indent="0">
              <a:buNone/>
            </a:pPr>
            <a:r>
              <a:rPr lang="en-GB" dirty="0"/>
              <a:t> </a:t>
            </a:r>
          </a:p>
          <a:p>
            <a:pPr marL="0" indent="0">
              <a:buNone/>
            </a:pPr>
            <a:endParaRPr lang="en-GB" dirty="0"/>
          </a:p>
          <a:p>
            <a:pPr marL="0" indent="0">
              <a:buNone/>
            </a:pPr>
            <a:endParaRPr lang="en-GB" dirty="0"/>
          </a:p>
        </p:txBody>
      </p:sp>
      <p:sp>
        <p:nvSpPr>
          <p:cNvPr id="2" name="Date Placeholder 1"/>
          <p:cNvSpPr>
            <a:spLocks noGrp="1"/>
          </p:cNvSpPr>
          <p:nvPr>
            <p:ph type="dt" sz="half" idx="10"/>
          </p:nvPr>
        </p:nvSpPr>
        <p:spPr/>
        <p:txBody>
          <a:bodyPr/>
          <a:lstStyle/>
          <a:p>
            <a:fld id="{D47CA900-C54E-46DA-9750-FC525BA50C3D}" type="datetime1">
              <a:rPr lang="en-GB" smtClean="0"/>
              <a:t>22/08/2022</a:t>
            </a:fld>
            <a:endParaRPr lang="en-GB" dirty="0"/>
          </a:p>
        </p:txBody>
      </p:sp>
      <p:sp>
        <p:nvSpPr>
          <p:cNvPr id="4" name="Slide Number Placeholder 3"/>
          <p:cNvSpPr>
            <a:spLocks noGrp="1"/>
          </p:cNvSpPr>
          <p:nvPr>
            <p:ph type="sldNum" sz="quarter" idx="12"/>
          </p:nvPr>
        </p:nvSpPr>
        <p:spPr/>
        <p:txBody>
          <a:bodyPr/>
          <a:lstStyle/>
          <a:p>
            <a:fld id="{091A926C-488A-4E3E-9C21-57CAA120E114}" type="slidenum">
              <a:rPr lang="en-GB" smtClean="0"/>
              <a:t>5</a:t>
            </a:fld>
            <a:endParaRPr lang="en-GB" dirty="0"/>
          </a:p>
        </p:txBody>
      </p:sp>
    </p:spTree>
    <p:extLst>
      <p:ext uri="{BB962C8B-B14F-4D97-AF65-F5344CB8AC3E}">
        <p14:creationId xmlns:p14="http://schemas.microsoft.com/office/powerpoint/2010/main" val="1130537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7375" y="619125"/>
            <a:ext cx="7967664" cy="510428"/>
          </a:xfrm>
        </p:spPr>
        <p:txBody>
          <a:bodyPr/>
          <a:lstStyle/>
          <a:p>
            <a:r>
              <a:rPr lang="en-GB" dirty="0"/>
              <a:t>Exercise 3: PCA on liking</a:t>
            </a:r>
          </a:p>
        </p:txBody>
      </p:sp>
      <p:sp>
        <p:nvSpPr>
          <p:cNvPr id="3" name="Pladsholder til indhold 2"/>
          <p:cNvSpPr>
            <a:spLocks noGrp="1"/>
          </p:cNvSpPr>
          <p:nvPr>
            <p:ph idx="1"/>
          </p:nvPr>
        </p:nvSpPr>
        <p:spPr>
          <a:xfrm>
            <a:off x="587375" y="1272988"/>
            <a:ext cx="7967663" cy="5030315"/>
          </a:xfrm>
        </p:spPr>
        <p:txBody>
          <a:bodyPr/>
          <a:lstStyle/>
          <a:p>
            <a:pPr marL="0" indent="0">
              <a:buNone/>
            </a:pPr>
            <a:r>
              <a:rPr lang="en-GB" b="1" dirty="0"/>
              <a:t>Dataset: Beer_XYZmatrix.xlsx, sheet “Y liking (long thin)”</a:t>
            </a:r>
          </a:p>
          <a:p>
            <a:pPr marL="457200" indent="-457200">
              <a:buFont typeface="+mj-lt"/>
              <a:buAutoNum type="arabicPeriod"/>
            </a:pPr>
            <a:r>
              <a:rPr lang="en-GB" sz="1800" dirty="0"/>
              <a:t>From this exercise you should be able to describe the liking of the beer samples and see how the consumers do this. </a:t>
            </a:r>
          </a:p>
          <a:p>
            <a:pPr marL="457200" indent="-457200">
              <a:buFont typeface="+mj-lt"/>
              <a:buAutoNum type="arabicPeriod"/>
            </a:pPr>
            <a:r>
              <a:rPr lang="en-GB" sz="1800" dirty="0"/>
              <a:t>Import the relevant data into </a:t>
            </a:r>
            <a:r>
              <a:rPr lang="en-GB" sz="1800" dirty="0" err="1"/>
              <a:t>LatentiX</a:t>
            </a:r>
            <a:r>
              <a:rPr lang="en-GB" sz="1800" dirty="0"/>
              <a:t> and </a:t>
            </a:r>
            <a:r>
              <a:rPr lang="en-GB" sz="1800" dirty="0" err="1"/>
              <a:t>Autoscale</a:t>
            </a:r>
            <a:r>
              <a:rPr lang="en-GB" sz="1800" dirty="0"/>
              <a:t> them. </a:t>
            </a:r>
          </a:p>
          <a:p>
            <a:pPr marL="457200" indent="-457200">
              <a:buFont typeface="+mj-lt"/>
              <a:buAutoNum type="arabicPeriod"/>
            </a:pPr>
            <a:r>
              <a:rPr lang="en-GB" sz="1800" dirty="0"/>
              <a:t>Calculate a PCA model including all Variables</a:t>
            </a:r>
            <a:r>
              <a:rPr lang="en-GB" sz="1800" dirty="0">
                <a:solidFill>
                  <a:srgbClr val="FF0000"/>
                </a:solidFill>
              </a:rPr>
              <a:t> </a:t>
            </a:r>
            <a:r>
              <a:rPr lang="en-GB" sz="1800" dirty="0"/>
              <a:t>and all Objects.</a:t>
            </a:r>
          </a:p>
          <a:p>
            <a:pPr marL="457200" indent="-457200">
              <a:buFont typeface="+mj-lt"/>
              <a:buAutoNum type="arabicPeriod"/>
            </a:pPr>
            <a:r>
              <a:rPr lang="en-GB" sz="1800" dirty="0"/>
              <a:t>Plot the scores and describe the groupings of the samples by colouring the score plot according to the consumer background variables (see step 6 in Exercise 1). NB: you might need to change the data set (add columns in the Excel file before import). Any trends?</a:t>
            </a:r>
          </a:p>
          <a:p>
            <a:pPr marL="457200" indent="-457200">
              <a:buFont typeface="+mj-lt"/>
              <a:buAutoNum type="arabicPeriod"/>
            </a:pPr>
            <a:r>
              <a:rPr lang="en-GB" sz="1800" dirty="0"/>
              <a:t>Plot the loadings and describe the correlations between the variables (liking of beers in this case).</a:t>
            </a:r>
          </a:p>
        </p:txBody>
      </p:sp>
      <p:sp>
        <p:nvSpPr>
          <p:cNvPr id="4" name="Pladsholder til dato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Pladsholder til diasnummer 4"/>
          <p:cNvSpPr>
            <a:spLocks noGrp="1"/>
          </p:cNvSpPr>
          <p:nvPr>
            <p:ph type="sldNum" sz="quarter" idx="12"/>
          </p:nvPr>
        </p:nvSpPr>
        <p:spPr/>
        <p:txBody>
          <a:bodyPr/>
          <a:lstStyle/>
          <a:p>
            <a:fld id="{091A926C-488A-4E3E-9C21-57CAA120E114}" type="slidenum">
              <a:rPr lang="en-GB" smtClean="0"/>
              <a:t>6</a:t>
            </a:fld>
            <a:endParaRPr lang="en-GB" dirty="0"/>
          </a:p>
        </p:txBody>
      </p:sp>
    </p:spTree>
    <p:extLst>
      <p:ext uri="{BB962C8B-B14F-4D97-AF65-F5344CB8AC3E}">
        <p14:creationId xmlns:p14="http://schemas.microsoft.com/office/powerpoint/2010/main" val="1568261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7375" y="619125"/>
            <a:ext cx="7967664" cy="456640"/>
          </a:xfrm>
        </p:spPr>
        <p:txBody>
          <a:bodyPr/>
          <a:lstStyle/>
          <a:p>
            <a:r>
              <a:rPr lang="en-GB" dirty="0"/>
              <a:t>Exercise 4: PLS on CATA counts and liking</a:t>
            </a:r>
          </a:p>
        </p:txBody>
      </p:sp>
      <p:sp>
        <p:nvSpPr>
          <p:cNvPr id="6" name="Content Placeholder 5"/>
          <p:cNvSpPr>
            <a:spLocks noGrp="1"/>
          </p:cNvSpPr>
          <p:nvPr>
            <p:ph idx="1"/>
          </p:nvPr>
        </p:nvSpPr>
        <p:spPr>
          <a:xfrm>
            <a:off x="587375" y="1237129"/>
            <a:ext cx="7967663" cy="5066174"/>
          </a:xfrm>
        </p:spPr>
        <p:txBody>
          <a:bodyPr/>
          <a:lstStyle/>
          <a:p>
            <a:pPr marL="0" indent="0">
              <a:buNone/>
            </a:pPr>
            <a:r>
              <a:rPr lang="en-GB" b="1" dirty="0"/>
              <a:t>Dataset: Beer_XYZmatrix.xlsx, sheet “X CATA (coll.) + Y liking (aver.)”</a:t>
            </a:r>
          </a:p>
          <a:p>
            <a:pPr marL="342900" indent="-342900">
              <a:buFont typeface="+mj-lt"/>
              <a:buAutoNum type="arabicPeriod"/>
            </a:pPr>
            <a:r>
              <a:rPr lang="en-GB" sz="1800" dirty="0"/>
              <a:t>From this exercise you should be able to conclude what drives the liking of your samples (beers).</a:t>
            </a:r>
            <a:endParaRPr lang="en-GB" sz="1800" dirty="0">
              <a:solidFill>
                <a:srgbClr val="FF0000"/>
              </a:solidFill>
            </a:endParaRPr>
          </a:p>
          <a:p>
            <a:pPr marL="342900" indent="-342900">
              <a:buFont typeface="+mj-lt"/>
              <a:buAutoNum type="arabicPeriod"/>
            </a:pPr>
            <a:r>
              <a:rPr lang="en-GB" sz="1800" dirty="0"/>
              <a:t>We have averaged the sample liking scores.</a:t>
            </a:r>
          </a:p>
          <a:p>
            <a:pPr marL="342900" indent="-342900">
              <a:buFont typeface="+mj-lt"/>
              <a:buAutoNum type="arabicPeriod"/>
            </a:pPr>
            <a:r>
              <a:rPr lang="en-GB" sz="1800" dirty="0"/>
              <a:t>Import the data into LatentiX make two sets X and Y (mark all X variables (same as in Exercise 2) and right click on marked variables and select Define set – name this X. Do the same for Liking average and name this Y.</a:t>
            </a:r>
            <a:r>
              <a:rPr lang="en-GB" sz="1400" dirty="0"/>
              <a:t> </a:t>
            </a:r>
          </a:p>
          <a:p>
            <a:pPr marL="342900" indent="-342900">
              <a:buFont typeface="+mj-lt"/>
              <a:buAutoNum type="arabicPeriod"/>
            </a:pPr>
            <a:r>
              <a:rPr lang="en-GB" sz="1800" dirty="0"/>
              <a:t>Calculate a PLS model where X predicts Y for all Objects. Remember to choose your created sets (X and Y). Choose </a:t>
            </a:r>
            <a:r>
              <a:rPr lang="en-GB" sz="1800" dirty="0" err="1"/>
              <a:t>CV:Full</a:t>
            </a:r>
            <a:r>
              <a:rPr lang="en-GB" sz="1800" dirty="0"/>
              <a:t> as validation method.  </a:t>
            </a:r>
          </a:p>
          <a:p>
            <a:pPr marL="342900" indent="-342900">
              <a:buFont typeface="+mj-lt"/>
              <a:buAutoNum type="arabicPeriod"/>
            </a:pPr>
            <a:r>
              <a:rPr lang="en-GB" sz="1800" dirty="0"/>
              <a:t>Plot the loadings and study which X variables are important for the liking score.</a:t>
            </a:r>
          </a:p>
          <a:p>
            <a:pPr marL="342900" indent="-342900">
              <a:buFont typeface="+mj-lt"/>
              <a:buAutoNum type="arabicPeriod"/>
            </a:pPr>
            <a:r>
              <a:rPr lang="en-GB" sz="1800" dirty="0"/>
              <a:t>Advanced: Plot the Regression coefficients (scaled) and try to interpret the meaning of this plot (Hint: use your findings from the loadings plot).</a:t>
            </a:r>
          </a:p>
          <a:p>
            <a:pPr marL="0" indent="0">
              <a:buNone/>
            </a:pPr>
            <a:r>
              <a:rPr lang="en-GB" dirty="0"/>
              <a:t> </a:t>
            </a:r>
          </a:p>
          <a:p>
            <a:pPr marL="0" indent="0">
              <a:buNone/>
            </a:pPr>
            <a:endParaRPr lang="en-GB" dirty="0"/>
          </a:p>
          <a:p>
            <a:pPr marL="0" indent="0">
              <a:buNone/>
            </a:pPr>
            <a:endParaRPr lang="en-GB" dirty="0"/>
          </a:p>
        </p:txBody>
      </p:sp>
      <p:sp>
        <p:nvSpPr>
          <p:cNvPr id="2" name="Date Placeholder 1"/>
          <p:cNvSpPr>
            <a:spLocks noGrp="1"/>
          </p:cNvSpPr>
          <p:nvPr>
            <p:ph type="dt" sz="half" idx="10"/>
          </p:nvPr>
        </p:nvSpPr>
        <p:spPr/>
        <p:txBody>
          <a:bodyPr/>
          <a:lstStyle/>
          <a:p>
            <a:fld id="{D47CA900-C54E-46DA-9750-FC525BA50C3D}" type="datetime1">
              <a:rPr lang="en-GB" smtClean="0"/>
              <a:t>22/08/2022</a:t>
            </a:fld>
            <a:endParaRPr lang="en-GB" dirty="0"/>
          </a:p>
        </p:txBody>
      </p:sp>
      <p:sp>
        <p:nvSpPr>
          <p:cNvPr id="4" name="Slide Number Placeholder 3"/>
          <p:cNvSpPr>
            <a:spLocks noGrp="1"/>
          </p:cNvSpPr>
          <p:nvPr>
            <p:ph type="sldNum" sz="quarter" idx="12"/>
          </p:nvPr>
        </p:nvSpPr>
        <p:spPr/>
        <p:txBody>
          <a:bodyPr/>
          <a:lstStyle/>
          <a:p>
            <a:fld id="{091A926C-488A-4E3E-9C21-57CAA120E114}" type="slidenum">
              <a:rPr lang="en-GB" smtClean="0"/>
              <a:t>7</a:t>
            </a:fld>
            <a:endParaRPr lang="en-GB" dirty="0"/>
          </a:p>
        </p:txBody>
      </p:sp>
    </p:spTree>
    <p:extLst>
      <p:ext uri="{BB962C8B-B14F-4D97-AF65-F5344CB8AC3E}">
        <p14:creationId xmlns:p14="http://schemas.microsoft.com/office/powerpoint/2010/main" val="1021611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7375" y="619125"/>
            <a:ext cx="7967664" cy="510428"/>
          </a:xfrm>
        </p:spPr>
        <p:txBody>
          <a:bodyPr/>
          <a:lstStyle/>
          <a:p>
            <a:r>
              <a:rPr lang="en-GB" dirty="0"/>
              <a:t>Exercise 5: Mixed modelling on the liking</a:t>
            </a:r>
          </a:p>
        </p:txBody>
      </p:sp>
      <p:sp>
        <p:nvSpPr>
          <p:cNvPr id="3" name="Pladsholder til indhold 2"/>
          <p:cNvSpPr>
            <a:spLocks noGrp="1"/>
          </p:cNvSpPr>
          <p:nvPr>
            <p:ph idx="1"/>
          </p:nvPr>
        </p:nvSpPr>
        <p:spPr>
          <a:xfrm>
            <a:off x="587375" y="1272988"/>
            <a:ext cx="7967663" cy="5030315"/>
          </a:xfrm>
        </p:spPr>
        <p:txBody>
          <a:bodyPr/>
          <a:lstStyle/>
          <a:p>
            <a:pPr marL="0" indent="0">
              <a:buNone/>
            </a:pPr>
            <a:r>
              <a:rPr lang="en-GB" b="1" dirty="0"/>
              <a:t>Dataset: Beer_XYZmatrix.xlsx, sheet “Z and Y liking”</a:t>
            </a:r>
          </a:p>
          <a:p>
            <a:pPr marL="342900" indent="-342900">
              <a:buFont typeface="+mj-lt"/>
              <a:buAutoNum type="arabicPeriod"/>
            </a:pPr>
            <a:r>
              <a:rPr lang="en-GB" sz="1800" dirty="0"/>
              <a:t>Import the datasheet in to R Studio. </a:t>
            </a:r>
          </a:p>
          <a:p>
            <a:pPr marL="342900" indent="-342900">
              <a:buFont typeface="+mj-lt"/>
              <a:buAutoNum type="arabicPeriod"/>
            </a:pPr>
            <a:r>
              <a:rPr lang="en-GB" sz="1800" dirty="0"/>
              <a:t>Check to see if all variables have the correct description/denomination (factor, numerical etc.)</a:t>
            </a:r>
          </a:p>
          <a:p>
            <a:pPr marL="342900" indent="-342900">
              <a:buFont typeface="+mj-lt"/>
              <a:buAutoNum type="arabicPeriod"/>
            </a:pPr>
            <a:r>
              <a:rPr lang="en-GB" sz="1800" dirty="0"/>
              <a:t>Are there any significant product differences for the liking? If so, what does the Tukey tell us? How does this fit with what you have done in the PCA/PLS exercises. </a:t>
            </a:r>
          </a:p>
          <a:p>
            <a:pPr marL="342900" indent="-342900">
              <a:buFont typeface="+mj-lt"/>
              <a:buAutoNum type="arabicPeriod"/>
            </a:pPr>
            <a:r>
              <a:rPr lang="en-GB" sz="1800" dirty="0"/>
              <a:t>Is the liking in general affected by the age, gender, household size or beer knowledge? What is the effect? Try to think of a plot that can show the significant differences.</a:t>
            </a:r>
          </a:p>
          <a:p>
            <a:pPr marL="342900" indent="-342900">
              <a:buFont typeface="+mj-lt"/>
              <a:buAutoNum type="arabicPeriod"/>
            </a:pPr>
            <a:r>
              <a:rPr lang="en-GB" sz="1800" dirty="0"/>
              <a:t>Do men and women score the samples significantly different in liking? Calculate the sample/gender differences in averages, try to use Pivot Tables in Excel.</a:t>
            </a:r>
          </a:p>
          <a:p>
            <a:pPr marL="342900" indent="-342900">
              <a:buFont typeface="+mj-lt"/>
              <a:buAutoNum type="arabicPeriod"/>
            </a:pPr>
            <a:endParaRPr lang="en-GB" sz="1800" dirty="0"/>
          </a:p>
        </p:txBody>
      </p:sp>
      <p:sp>
        <p:nvSpPr>
          <p:cNvPr id="4" name="Pladsholder til dato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Pladsholder til diasnummer 4"/>
          <p:cNvSpPr>
            <a:spLocks noGrp="1"/>
          </p:cNvSpPr>
          <p:nvPr>
            <p:ph type="sldNum" sz="quarter" idx="12"/>
          </p:nvPr>
        </p:nvSpPr>
        <p:spPr/>
        <p:txBody>
          <a:bodyPr/>
          <a:lstStyle/>
          <a:p>
            <a:fld id="{091A926C-488A-4E3E-9C21-57CAA120E114}" type="slidenum">
              <a:rPr lang="en-GB" smtClean="0"/>
              <a:t>8</a:t>
            </a:fld>
            <a:endParaRPr lang="en-GB" dirty="0"/>
          </a:p>
        </p:txBody>
      </p:sp>
    </p:spTree>
    <p:extLst>
      <p:ext uri="{BB962C8B-B14F-4D97-AF65-F5344CB8AC3E}">
        <p14:creationId xmlns:p14="http://schemas.microsoft.com/office/powerpoint/2010/main" val="366551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0" y="619125"/>
            <a:ext cx="9143999" cy="510428"/>
          </a:xfrm>
        </p:spPr>
        <p:txBody>
          <a:bodyPr/>
          <a:lstStyle/>
          <a:p>
            <a:r>
              <a:rPr lang="en-GB" dirty="0"/>
              <a:t>Exercise 6: Comparing CATA binary data and counts</a:t>
            </a:r>
          </a:p>
        </p:txBody>
      </p:sp>
      <p:sp>
        <p:nvSpPr>
          <p:cNvPr id="3" name="Pladsholder til indhold 2"/>
          <p:cNvSpPr>
            <a:spLocks noGrp="1"/>
          </p:cNvSpPr>
          <p:nvPr>
            <p:ph idx="1"/>
          </p:nvPr>
        </p:nvSpPr>
        <p:spPr>
          <a:xfrm>
            <a:off x="587375" y="1272988"/>
            <a:ext cx="8368366" cy="5030315"/>
          </a:xfrm>
        </p:spPr>
        <p:txBody>
          <a:bodyPr/>
          <a:lstStyle/>
          <a:p>
            <a:pPr marL="0" indent="0">
              <a:buNone/>
            </a:pPr>
            <a:r>
              <a:rPr lang="en-GB" b="1" dirty="0"/>
              <a:t>Dataset: Beer_XYZmatrix.xlsx, sheets “X CATA collated, counts” and “Z + Y + X unfolded”</a:t>
            </a:r>
            <a:endParaRPr lang="en-GB" dirty="0"/>
          </a:p>
          <a:p>
            <a:pPr marL="0" indent="0">
              <a:buNone/>
            </a:pPr>
            <a:r>
              <a:rPr lang="en-GB" sz="1800" dirty="0"/>
              <a:t>If time...</a:t>
            </a:r>
          </a:p>
          <a:p>
            <a:pPr marL="342900" indent="-342900">
              <a:buFont typeface="+mj-lt"/>
              <a:buAutoNum type="arabicPeriod"/>
            </a:pPr>
            <a:r>
              <a:rPr lang="en-GB" sz="1800" dirty="0"/>
              <a:t>Calculate two PCA models: one on the X unfolded matrix (CATA answers in binary codes, more columns and you just choose the ones you need) and one on the CATA counts. </a:t>
            </a:r>
          </a:p>
          <a:p>
            <a:pPr marL="342900" indent="-342900">
              <a:buFont typeface="+mj-lt"/>
              <a:buAutoNum type="arabicPeriod"/>
            </a:pPr>
            <a:r>
              <a:rPr lang="en-GB" sz="1800" dirty="0"/>
              <a:t>Compare the outcome of the two models. </a:t>
            </a:r>
          </a:p>
          <a:p>
            <a:pPr marL="614362" lvl="1" indent="-342900">
              <a:buFont typeface="+mj-lt"/>
              <a:buAutoNum type="arabicPeriod"/>
            </a:pPr>
            <a:r>
              <a:rPr lang="en-GB" sz="1400" dirty="0"/>
              <a:t>Evaluate explained variance</a:t>
            </a:r>
          </a:p>
          <a:p>
            <a:pPr marL="614362" lvl="1" indent="-342900">
              <a:buFont typeface="+mj-lt"/>
              <a:buAutoNum type="arabicPeriod"/>
            </a:pPr>
            <a:r>
              <a:rPr lang="en-GB" sz="1400" dirty="0"/>
              <a:t>Evaluate loadings plots</a:t>
            </a:r>
          </a:p>
          <a:p>
            <a:pPr marL="614362" lvl="1" indent="-342900">
              <a:buFont typeface="+mj-lt"/>
              <a:buAutoNum type="arabicPeriod"/>
            </a:pPr>
            <a:r>
              <a:rPr lang="en-GB" sz="1400" dirty="0"/>
              <a:t>Is this expected when looking at counts and “raw” data</a:t>
            </a:r>
          </a:p>
          <a:p>
            <a:pPr marL="342900" indent="-342900">
              <a:buFont typeface="+mj-lt"/>
              <a:buAutoNum type="arabicPeriod"/>
            </a:pPr>
            <a:r>
              <a:rPr lang="en-GB" sz="1800" dirty="0"/>
              <a:t>What type of information is lost by looking at the CATA counts?</a:t>
            </a:r>
          </a:p>
          <a:p>
            <a:endParaRPr lang="en-GB" sz="1800" dirty="0"/>
          </a:p>
          <a:p>
            <a:endParaRPr lang="en-GB" sz="1800" dirty="0"/>
          </a:p>
        </p:txBody>
      </p:sp>
      <p:sp>
        <p:nvSpPr>
          <p:cNvPr id="4" name="Pladsholder til dato 3"/>
          <p:cNvSpPr>
            <a:spLocks noGrp="1"/>
          </p:cNvSpPr>
          <p:nvPr>
            <p:ph type="dt" sz="half" idx="10"/>
          </p:nvPr>
        </p:nvSpPr>
        <p:spPr/>
        <p:txBody>
          <a:bodyPr/>
          <a:lstStyle/>
          <a:p>
            <a:fld id="{76863CBA-FE51-40BA-9B41-89C7FDAF5BF4}" type="datetime1">
              <a:rPr lang="en-GB" smtClean="0"/>
              <a:t>22/08/2022</a:t>
            </a:fld>
            <a:endParaRPr lang="en-GB" dirty="0"/>
          </a:p>
        </p:txBody>
      </p:sp>
      <p:sp>
        <p:nvSpPr>
          <p:cNvPr id="5" name="Pladsholder til diasnummer 4"/>
          <p:cNvSpPr>
            <a:spLocks noGrp="1"/>
          </p:cNvSpPr>
          <p:nvPr>
            <p:ph type="sldNum" sz="quarter" idx="12"/>
          </p:nvPr>
        </p:nvSpPr>
        <p:spPr/>
        <p:txBody>
          <a:bodyPr/>
          <a:lstStyle/>
          <a:p>
            <a:fld id="{091A926C-488A-4E3E-9C21-57CAA120E114}" type="slidenum">
              <a:rPr lang="en-GB" smtClean="0"/>
              <a:t>9</a:t>
            </a:fld>
            <a:endParaRPr lang="en-GB" dirty="0"/>
          </a:p>
        </p:txBody>
      </p:sp>
    </p:spTree>
    <p:extLst>
      <p:ext uri="{BB962C8B-B14F-4D97-AF65-F5344CB8AC3E}">
        <p14:creationId xmlns:p14="http://schemas.microsoft.com/office/powerpoint/2010/main" val="36655180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88cdb6f5bc756d74b82a834e51cb0b71fd1222"/>
</p:tagLst>
</file>

<file path=ppt/theme/theme1.xml><?xml version="1.0" encoding="utf-8"?>
<a:theme xmlns:a="http://schemas.openxmlformats.org/drawingml/2006/main" name="blank">
  <a:themeElements>
    <a:clrScheme name="KU 2016">
      <a:dk1>
        <a:sysClr val="windowText" lastClr="000000"/>
      </a:dk1>
      <a:lt1>
        <a:sysClr val="window" lastClr="FFFFFF"/>
      </a:lt1>
      <a:dk2>
        <a:srgbClr val="6E6E6E"/>
      </a:dk2>
      <a:lt2>
        <a:srgbClr val="E7E6E6"/>
      </a:lt2>
      <a:accent1>
        <a:srgbClr val="A31D20"/>
      </a:accent1>
      <a:accent2>
        <a:srgbClr val="7B7B7B"/>
      </a:accent2>
      <a:accent3>
        <a:srgbClr val="D49F3A"/>
      </a:accent3>
      <a:accent4>
        <a:srgbClr val="42759B"/>
      </a:accent4>
      <a:accent5>
        <a:srgbClr val="79ADB1"/>
      </a:accent5>
      <a:accent6>
        <a:srgbClr val="779921"/>
      </a:accent6>
      <a:hlink>
        <a:srgbClr val="A31D20"/>
      </a:hlink>
      <a:folHlink>
        <a:srgbClr val="000000"/>
      </a:folHlink>
    </a:clrScheme>
    <a:fontScheme name="KU2016">
      <a:majorFont>
        <a:latin typeface="Microsoft New Tai Lue"/>
        <a:ea typeface=""/>
        <a:cs typeface=""/>
      </a:majorFont>
      <a:minorFont>
        <a:latin typeface="Microsoft New Tai Lue"/>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4_3_ENG_small.potx" id="{7372F832-0FEC-4AE6-91CC-93C5EF5800A9}" vid="{D093ABB3-BDDF-4E0E-96BC-BAAD417507A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ont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1374</Words>
  <Application>Microsoft Macintosh PowerPoint</Application>
  <PresentationFormat>On-screen Show (4:3)</PresentationFormat>
  <Paragraphs>115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Microsoft New Tai Lue</vt:lpstr>
      <vt:lpstr>blank</vt:lpstr>
      <vt:lpstr>PowerPoint Presentation</vt:lpstr>
      <vt:lpstr>Important to remember!!</vt:lpstr>
      <vt:lpstr>Dataset Beer_XYZmatrix.xlsx</vt:lpstr>
      <vt:lpstr>Exercise 1: PCA on consumer background</vt:lpstr>
      <vt:lpstr>Exercise 2: PCA on CATA counts</vt:lpstr>
      <vt:lpstr>Exercise 3: PCA on liking</vt:lpstr>
      <vt:lpstr>Exercise 4: PLS on CATA counts and liking</vt:lpstr>
      <vt:lpstr>Exercise 5: Mixed modelling on the liking</vt:lpstr>
      <vt:lpstr>Exercise 6: Comparing CATA binary data and counts</vt:lpstr>
      <vt:lpstr>Exercise 7: Cochran’s Q test on CATA binary data</vt:lpstr>
      <vt:lpstr>What to do after today – own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2017-01-03T12:04:11Z</dcterms:created>
  <dcterms:modified xsi:type="dcterms:W3CDTF">2022-08-24T07:42:05Z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www.skabelon.dk</vt:lpwstr>
  </property>
</Properties>
</file>